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>
        <p:scale>
          <a:sx n="70" d="100"/>
          <a:sy n="70" d="100"/>
        </p:scale>
        <p:origin x="-12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A6568D-F08F-4F97-925F-243E76208ED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4B01BF-B0B6-4E58-A73A-786E246F7947}" type="slidenum">
              <a:rPr lang="en-US"/>
              <a:pPr/>
              <a:t>1</a:t>
            </a:fld>
            <a:endParaRPr lang="th-TH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52863"/>
          </a:xfrm>
          <a:noFill/>
        </p:spPr>
        <p:txBody>
          <a:bodyPr lIns="90487" tIns="44450" rIns="90487" bIns="44450"/>
          <a:lstStyle/>
          <a:p>
            <a:pPr eaLnBrk="1" hangingPunct="1"/>
            <a:endParaRPr lang="en-US" smtClean="0"/>
          </a:p>
        </p:txBody>
      </p:sp>
      <p:sp>
        <p:nvSpPr>
          <p:cNvPr id="10244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298575" y="800100"/>
            <a:ext cx="4262438" cy="3198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F5AB-A044-4D15-BA9F-72BAE9C1528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0ADD-3074-4F0C-AC70-D08DD6F218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874B4-2519-443E-BADC-F6BE60E3D36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EC91-02F3-4F7D-A21D-8D626FB72DF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ECF1-D058-4F1B-8F2B-72FB6B9AA23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38A0-6C98-4CBE-82A9-41CC88385A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60E8-04DD-45F1-82EE-3C3BAE226C9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EC0B5-BCFC-4734-BCEC-5EDAED564A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992B-4428-484E-A393-3A63ACF8243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E6507-0C7D-423E-A89C-B6BAF5C0945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523A-3C2F-421D-9DF3-F46E37AD6A8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30A58A-748E-4789-AACB-A110252DAD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</p:spPr>
        <p:txBody>
          <a:bodyPr lIns="90840" tIns="44623" rIns="90840" bIns="44623" anchor="b"/>
          <a:lstStyle/>
          <a:p>
            <a:pPr eaLnBrk="1" hangingPunct="1"/>
            <a:r>
              <a:rPr lang="en-GB" sz="2400" smtClean="0"/>
              <a:t>Waterfall model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03338" y="1484313"/>
            <a:ext cx="6962775" cy="44354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608138" y="1666875"/>
            <a:ext cx="6427787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418513" cy="1108075"/>
          </a:xfrm>
        </p:spPr>
        <p:txBody>
          <a:bodyPr/>
          <a:lstStyle/>
          <a:p>
            <a:pPr eaLnBrk="1" hangingPunct="1"/>
            <a:r>
              <a:rPr lang="en-GB" sz="2400" smtClean="0"/>
              <a:t>The requirements engineering process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4988" y="1682750"/>
            <a:ext cx="8112125" cy="466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65175" y="1989138"/>
            <a:ext cx="76517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The software design process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2588" y="1989138"/>
            <a:ext cx="8569325" cy="41290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34988" y="2371725"/>
            <a:ext cx="8340725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The debugging process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12775" y="2362200"/>
            <a:ext cx="8034338" cy="26003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41375" y="3211513"/>
            <a:ext cx="7575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z="2400" smtClean="0"/>
              <a:t>testing</a:t>
            </a:r>
            <a:r>
              <a:rPr lang="en-GB" smtClean="0"/>
              <a:t> process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5175" y="2371725"/>
            <a:ext cx="7958138" cy="26765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817688" y="2970213"/>
            <a:ext cx="553402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Testing</a:t>
            </a:r>
            <a:r>
              <a:rPr lang="en-GB" smtClean="0"/>
              <a:t> phases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8788" y="2141538"/>
            <a:ext cx="8493125" cy="39004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34988" y="2676525"/>
            <a:ext cx="82645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System</a:t>
            </a:r>
            <a:r>
              <a:rPr lang="en-GB" smtClean="0"/>
              <a:t> evolution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12775" y="2217738"/>
            <a:ext cx="8262938" cy="35179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65175" y="2581275"/>
            <a:ext cx="79581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On-screen Show (4:3)</PresentationFormat>
  <Paragraphs>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Angsana New</vt:lpstr>
      <vt:lpstr>Tahoma</vt:lpstr>
      <vt:lpstr>Default Design</vt:lpstr>
      <vt:lpstr>Waterfall model</vt:lpstr>
      <vt:lpstr>The requirements engineering process</vt:lpstr>
      <vt:lpstr>The software design process</vt:lpstr>
      <vt:lpstr>The debugging process</vt:lpstr>
      <vt:lpstr>The testing process</vt:lpstr>
      <vt:lpstr>Testing phases</vt:lpstr>
      <vt:lpstr>System evolution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Waterfall model</dc:title>
  <dc:creator>SUT</dc:creator>
  <cp:lastModifiedBy>Friends</cp:lastModifiedBy>
  <cp:revision>2</cp:revision>
  <dcterms:created xsi:type="dcterms:W3CDTF">2007-06-04T20:34:30Z</dcterms:created>
  <dcterms:modified xsi:type="dcterms:W3CDTF">2015-02-25T08:30:30Z</dcterms:modified>
</cp:coreProperties>
</file>