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14"/>
  </p:notesMasterIdLst>
  <p:sldIdLst>
    <p:sldId id="263" r:id="rId2"/>
    <p:sldId id="343" r:id="rId3"/>
    <p:sldId id="269" r:id="rId4"/>
    <p:sldId id="341" r:id="rId5"/>
    <p:sldId id="319" r:id="rId6"/>
    <p:sldId id="320" r:id="rId7"/>
    <p:sldId id="324" r:id="rId8"/>
    <p:sldId id="325" r:id="rId9"/>
    <p:sldId id="327" r:id="rId10"/>
    <p:sldId id="329" r:id="rId11"/>
    <p:sldId id="330" r:id="rId12"/>
    <p:sldId id="33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00CC00"/>
    <a:srgbClr val="FF3300"/>
    <a:srgbClr val="FF9966"/>
    <a:srgbClr val="99CCFF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D1794-4311-4150-A192-258882523F6A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476C3-4386-451E-B372-784FF4309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76C3-4386-451E-B372-784FF43090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07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E9826-9B06-4510-8D28-2D735BE272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07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13BD-17B1-4C1E-8C43-A237429DC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CAE9-7F63-494E-BECF-83DF7F10C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A91512-4CA8-4648-83FE-6AA582CF9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75E73-4139-44B7-9B1B-D44CB773F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2C27-BBD4-4B60-B242-6519DEF87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1A39-1796-4D20-B57A-001B215BA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4484-C766-4F0A-A8F6-BB4884395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0E096-9627-40C2-A6C8-35A693D76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B423B-EADC-40D0-A0A9-92A8D20C4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CD26-D173-41BE-9EE4-46B9F72C5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318B2-EE15-415C-A3F6-F445AAE62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3BF5DA0-E181-459B-BD08-D74E840F9E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96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96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96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96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96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Arial" charset="0"/>
                <a:cs typeface="Times New Roman" pitchFamily="18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503238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Arial" charset="0"/>
                <a:cs typeface="Times New Roman" pitchFamily="18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503238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100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16</Words>
  <Application>Microsoft Office PowerPoint</Application>
  <PresentationFormat>On-screen Show (4:3)</PresentationFormat>
  <Paragraphs>16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2011-08-27T00:23:31Z</dcterms:created>
  <dcterms:modified xsi:type="dcterms:W3CDTF">2011-08-27T00:30:20Z</dcterms:modified>
</cp:coreProperties>
</file>