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270" r:id="rId2"/>
    <p:sldId id="256" r:id="rId3"/>
    <p:sldId id="259" r:id="rId4"/>
    <p:sldId id="260" r:id="rId5"/>
    <p:sldId id="261" r:id="rId6"/>
    <p:sldId id="262" r:id="rId7"/>
    <p:sldId id="263" r:id="rId8"/>
    <p:sldId id="264" r:id="rId9"/>
    <p:sldId id="265" r:id="rId10"/>
    <p:sldId id="266" r:id="rId11"/>
    <p:sldId id="267" r:id="rId12"/>
    <p:sldId id="268" r:id="rId13"/>
    <p:sldId id="271" r:id="rId14"/>
    <p:sldId id="281" r:id="rId15"/>
    <p:sldId id="272" r:id="rId16"/>
    <p:sldId id="273" r:id="rId17"/>
    <p:sldId id="274" r:id="rId18"/>
    <p:sldId id="275" r:id="rId19"/>
    <p:sldId id="276" r:id="rId20"/>
    <p:sldId id="280"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449B8-FA4E-450F-A25B-1618B23A956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A0727F1-036E-446E-A33B-20F35BAF1E57}">
      <dgm:prSet>
        <dgm:style>
          <a:lnRef idx="1">
            <a:schemeClr val="accent4"/>
          </a:lnRef>
          <a:fillRef idx="2">
            <a:schemeClr val="accent4"/>
          </a:fillRef>
          <a:effectRef idx="1">
            <a:schemeClr val="accent4"/>
          </a:effectRef>
          <a:fontRef idx="minor">
            <a:schemeClr val="dk1"/>
          </a:fontRef>
        </dgm:style>
      </dgm:prSet>
      <dgm:spPr/>
      <dgm:t>
        <a:bodyPr/>
        <a:lstStyle/>
        <a:p>
          <a:pPr rtl="0"/>
          <a:r>
            <a:rPr lang="en-GB" dirty="0" smtClean="0">
              <a:latin typeface="+mj-lt"/>
            </a:rPr>
            <a:t>“LIFE AFTER DEATH”</a:t>
          </a:r>
          <a:endParaRPr lang="en-GB" dirty="0">
            <a:latin typeface="+mj-lt"/>
          </a:endParaRPr>
        </a:p>
      </dgm:t>
    </dgm:pt>
    <dgm:pt modelId="{ED4C0F44-45FD-41C4-BC54-DFA5F09BBBA2}" type="parTrans" cxnId="{3327EA10-C7BB-4176-B2C2-65653C88A052}">
      <dgm:prSet/>
      <dgm:spPr/>
      <dgm:t>
        <a:bodyPr/>
        <a:lstStyle/>
        <a:p>
          <a:endParaRPr lang="en-GB"/>
        </a:p>
      </dgm:t>
    </dgm:pt>
    <dgm:pt modelId="{C484ECB5-C1BC-4A90-9B37-9D4F1A9A5BAE}" type="sibTrans" cxnId="{3327EA10-C7BB-4176-B2C2-65653C88A052}">
      <dgm:prSet/>
      <dgm:spPr/>
      <dgm:t>
        <a:bodyPr/>
        <a:lstStyle/>
        <a:p>
          <a:endParaRPr lang="en-GB"/>
        </a:p>
      </dgm:t>
    </dgm:pt>
    <dgm:pt modelId="{5292BBBF-42E9-4CFC-BF56-DBB8A68156F6}" type="pres">
      <dgm:prSet presAssocID="{B5C449B8-FA4E-450F-A25B-1618B23A9560}" presName="linearFlow" presStyleCnt="0">
        <dgm:presLayoutVars>
          <dgm:dir/>
          <dgm:resizeHandles val="exact"/>
        </dgm:presLayoutVars>
      </dgm:prSet>
      <dgm:spPr/>
      <dgm:t>
        <a:bodyPr/>
        <a:lstStyle/>
        <a:p>
          <a:endParaRPr lang="en-GB"/>
        </a:p>
      </dgm:t>
    </dgm:pt>
    <dgm:pt modelId="{E1254573-CDD9-45EC-9348-447BC2AD153A}" type="pres">
      <dgm:prSet presAssocID="{9A0727F1-036E-446E-A33B-20F35BAF1E57}" presName="composite" presStyleCnt="0"/>
      <dgm:spPr/>
    </dgm:pt>
    <dgm:pt modelId="{70BF8456-B8D5-4F6B-BAE6-AA409897812C}" type="pres">
      <dgm:prSet presAssocID="{9A0727F1-036E-446E-A33B-20F35BAF1E57}" presName="imgShp" presStyleLbl="fgImgPlace1" presStyleIdx="0" presStyleCnt="1" custFlipVert="1" custScaleX="126854" custScaleY="142669" custLinFactNeighborX="-2342" custLinFactNeighborY="6585"/>
      <dgm:spPr>
        <a:blipFill rotWithShape="0">
          <a:blip xmlns:r="http://schemas.openxmlformats.org/officeDocument/2006/relationships" r:embed="rId1"/>
          <a:stretch>
            <a:fillRect/>
          </a:stretch>
        </a:blipFill>
      </dgm:spPr>
    </dgm:pt>
    <dgm:pt modelId="{69EDB33F-2999-469A-BF81-4AC27735F454}" type="pres">
      <dgm:prSet presAssocID="{9A0727F1-036E-446E-A33B-20F35BAF1E57}" presName="txShp" presStyleLbl="node1" presStyleIdx="0" presStyleCnt="1" custScaleX="96743" custScaleY="126773" custLinFactNeighborX="6151" custLinFactNeighborY="7416">
        <dgm:presLayoutVars>
          <dgm:bulletEnabled val="1"/>
        </dgm:presLayoutVars>
      </dgm:prSet>
      <dgm:spPr/>
      <dgm:t>
        <a:bodyPr/>
        <a:lstStyle/>
        <a:p>
          <a:endParaRPr lang="en-GB"/>
        </a:p>
      </dgm:t>
    </dgm:pt>
  </dgm:ptLst>
  <dgm:cxnLst>
    <dgm:cxn modelId="{57EB8F9A-9C90-4C1E-A401-5CC31BAB7EA1}" type="presOf" srcId="{B5C449B8-FA4E-450F-A25B-1618B23A9560}" destId="{5292BBBF-42E9-4CFC-BF56-DBB8A68156F6}" srcOrd="0" destOrd="0" presId="urn:microsoft.com/office/officeart/2005/8/layout/vList3"/>
    <dgm:cxn modelId="{3327EA10-C7BB-4176-B2C2-65653C88A052}" srcId="{B5C449B8-FA4E-450F-A25B-1618B23A9560}" destId="{9A0727F1-036E-446E-A33B-20F35BAF1E57}" srcOrd="0" destOrd="0" parTransId="{ED4C0F44-45FD-41C4-BC54-DFA5F09BBBA2}" sibTransId="{C484ECB5-C1BC-4A90-9B37-9D4F1A9A5BAE}"/>
    <dgm:cxn modelId="{25BCA794-4DE6-4570-BEA6-218783760DAE}" type="presOf" srcId="{9A0727F1-036E-446E-A33B-20F35BAF1E57}" destId="{69EDB33F-2999-469A-BF81-4AC27735F454}" srcOrd="0" destOrd="0" presId="urn:microsoft.com/office/officeart/2005/8/layout/vList3"/>
    <dgm:cxn modelId="{CA3A0F11-A801-42DF-93BE-BAAB0F2F805A}" type="presParOf" srcId="{5292BBBF-42E9-4CFC-BF56-DBB8A68156F6}" destId="{E1254573-CDD9-45EC-9348-447BC2AD153A}" srcOrd="0" destOrd="0" presId="urn:microsoft.com/office/officeart/2005/8/layout/vList3"/>
    <dgm:cxn modelId="{94019880-E2AD-44AC-BADC-AF37E4368BF6}" type="presParOf" srcId="{E1254573-CDD9-45EC-9348-447BC2AD153A}" destId="{70BF8456-B8D5-4F6B-BAE6-AA409897812C}" srcOrd="0" destOrd="0" presId="urn:microsoft.com/office/officeart/2005/8/layout/vList3"/>
    <dgm:cxn modelId="{FFF7E73C-F5C0-4579-B1D4-86060BD0DDDB}" type="presParOf" srcId="{E1254573-CDD9-45EC-9348-447BC2AD153A}" destId="{69EDB33F-2999-469A-BF81-4AC27735F454}"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F7397054-7032-4ABB-95E5-1EBC710CB6E9}" type="doc">
      <dgm:prSet loTypeId="urn:microsoft.com/office/officeart/2005/8/layout/vList3" loCatId="list" qsTypeId="urn:microsoft.com/office/officeart/2005/8/quickstyle/simple4" qsCatId="simple" csTypeId="urn:microsoft.com/office/officeart/2005/8/colors/accent1_2" csCatId="accent1" phldr="1"/>
      <dgm:spPr/>
    </dgm:pt>
    <dgm:pt modelId="{FF168762-5177-4C78-ABF5-F7E3BD5EA849}">
      <dgm:prSet phldrT="[Text]"/>
      <dgm:spPr/>
      <dgm:t>
        <a:bodyPr/>
        <a:lstStyle/>
        <a:p>
          <a:r>
            <a:rPr lang="en-GB" dirty="0" smtClean="0">
              <a:latin typeface="+mj-lt"/>
            </a:rPr>
            <a:t>PEOPLE BELIEVE IN HEREAFTER</a:t>
          </a:r>
          <a:endParaRPr lang="en-GB" dirty="0">
            <a:latin typeface="+mj-lt"/>
          </a:endParaRPr>
        </a:p>
      </dgm:t>
    </dgm:pt>
    <dgm:pt modelId="{6A1EB8E7-FFB7-42A0-A777-FD89404F5A00}" type="parTrans" cxnId="{6D55056B-37E4-4645-BE63-6A3C2FA49EEE}">
      <dgm:prSet/>
      <dgm:spPr/>
      <dgm:t>
        <a:bodyPr/>
        <a:lstStyle/>
        <a:p>
          <a:endParaRPr lang="en-GB"/>
        </a:p>
      </dgm:t>
    </dgm:pt>
    <dgm:pt modelId="{15C01F1D-31DC-4E92-B835-9234E222997A}" type="sibTrans" cxnId="{6D55056B-37E4-4645-BE63-6A3C2FA49EEE}">
      <dgm:prSet/>
      <dgm:spPr/>
      <dgm:t>
        <a:bodyPr/>
        <a:lstStyle/>
        <a:p>
          <a:endParaRPr lang="en-GB"/>
        </a:p>
      </dgm:t>
    </dgm:pt>
    <dgm:pt modelId="{F378A783-7763-4476-8AA9-1E90E9BEDE9E}" type="pres">
      <dgm:prSet presAssocID="{F7397054-7032-4ABB-95E5-1EBC710CB6E9}" presName="linearFlow" presStyleCnt="0">
        <dgm:presLayoutVars>
          <dgm:dir/>
          <dgm:resizeHandles val="exact"/>
        </dgm:presLayoutVars>
      </dgm:prSet>
      <dgm:spPr/>
    </dgm:pt>
    <dgm:pt modelId="{FA419E8C-DC69-4A73-AA02-A7160E8C7717}" type="pres">
      <dgm:prSet presAssocID="{FF168762-5177-4C78-ABF5-F7E3BD5EA849}" presName="composite" presStyleCnt="0"/>
      <dgm:spPr/>
    </dgm:pt>
    <dgm:pt modelId="{757B449E-0831-4F2A-80A8-1946ABE0EB09}" type="pres">
      <dgm:prSet presAssocID="{FF168762-5177-4C78-ABF5-F7E3BD5EA849}" presName="imgShp" presStyleLbl="fgImgPlace1" presStyleIdx="0" presStyleCnt="1" custScaleX="126821" custScaleY="123601"/>
      <dgm:spPr>
        <a:prstGeom prst="round2DiagRect">
          <a:avLst/>
        </a:prstGeom>
        <a:blipFill rotWithShape="0">
          <a:blip xmlns:r="http://schemas.openxmlformats.org/officeDocument/2006/relationships" r:embed="rId1"/>
          <a:stretch>
            <a:fillRect/>
          </a:stretch>
        </a:blipFill>
      </dgm:spPr>
    </dgm:pt>
    <dgm:pt modelId="{9223F51F-DDBF-4328-8680-708633B97179}" type="pres">
      <dgm:prSet presAssocID="{FF168762-5177-4C78-ABF5-F7E3BD5EA849}" presName="txShp" presStyleLbl="node1" presStyleIdx="0" presStyleCnt="1" custScaleX="85761" custScaleY="95617" custLinFactNeighborX="12007" custLinFactNeighborY="-4664">
        <dgm:presLayoutVars>
          <dgm:bulletEnabled val="1"/>
        </dgm:presLayoutVars>
      </dgm:prSet>
      <dgm:spPr/>
      <dgm:t>
        <a:bodyPr/>
        <a:lstStyle/>
        <a:p>
          <a:endParaRPr lang="en-GB"/>
        </a:p>
      </dgm:t>
    </dgm:pt>
  </dgm:ptLst>
  <dgm:cxnLst>
    <dgm:cxn modelId="{6D55056B-37E4-4645-BE63-6A3C2FA49EEE}" srcId="{F7397054-7032-4ABB-95E5-1EBC710CB6E9}" destId="{FF168762-5177-4C78-ABF5-F7E3BD5EA849}" srcOrd="0" destOrd="0" parTransId="{6A1EB8E7-FFB7-42A0-A777-FD89404F5A00}" sibTransId="{15C01F1D-31DC-4E92-B835-9234E222997A}"/>
    <dgm:cxn modelId="{230D634C-529E-4985-9005-AE5858E7E655}" type="presOf" srcId="{FF168762-5177-4C78-ABF5-F7E3BD5EA849}" destId="{9223F51F-DDBF-4328-8680-708633B97179}" srcOrd="0" destOrd="0" presId="urn:microsoft.com/office/officeart/2005/8/layout/vList3"/>
    <dgm:cxn modelId="{38E64F22-ABEB-4AC4-950B-5EB198A3FCE9}" type="presOf" srcId="{F7397054-7032-4ABB-95E5-1EBC710CB6E9}" destId="{F378A783-7763-4476-8AA9-1E90E9BEDE9E}" srcOrd="0" destOrd="0" presId="urn:microsoft.com/office/officeart/2005/8/layout/vList3"/>
    <dgm:cxn modelId="{EAA07139-F72D-4923-97A3-FA91FA7D8F3F}" type="presParOf" srcId="{F378A783-7763-4476-8AA9-1E90E9BEDE9E}" destId="{FA419E8C-DC69-4A73-AA02-A7160E8C7717}" srcOrd="0" destOrd="0" presId="urn:microsoft.com/office/officeart/2005/8/layout/vList3"/>
    <dgm:cxn modelId="{6F5CFDA5-E4AE-4A87-9086-9D93D0E499CB}" type="presParOf" srcId="{FA419E8C-DC69-4A73-AA02-A7160E8C7717}" destId="{757B449E-0831-4F2A-80A8-1946ABE0EB09}" srcOrd="0" destOrd="0" presId="urn:microsoft.com/office/officeart/2005/8/layout/vList3"/>
    <dgm:cxn modelId="{119A5E99-4902-41D0-87B7-0D2FA5C4ADD2}" type="presParOf" srcId="{FA419E8C-DC69-4A73-AA02-A7160E8C7717}" destId="{9223F51F-DDBF-4328-8680-708633B97179}"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BD4B3300-B68E-4BC4-A6BF-24A5E2D49883}" type="doc">
      <dgm:prSet loTypeId="urn:microsoft.com/office/officeart/2005/8/layout/vList3" loCatId="list" qsTypeId="urn:microsoft.com/office/officeart/2005/8/quickstyle/simple1" qsCatId="simple" csTypeId="urn:microsoft.com/office/officeart/2005/8/colors/accent1_2" csCatId="accent1" phldr="1"/>
      <dgm:spPr/>
    </dgm:pt>
    <dgm:pt modelId="{7D9C0895-1643-4FF9-A34F-B8DAD8482717}">
      <dgm:prSet phldrT="[Text]" custT="1"/>
      <dgm:spPr/>
      <dgm:t>
        <a:bodyPr/>
        <a:lstStyle/>
        <a:p>
          <a:r>
            <a:rPr lang="en-GB" sz="3600" dirty="0" smtClean="0">
              <a:latin typeface="+mj-lt"/>
            </a:rPr>
            <a:t>TRUE JUSTICE BECOMES APPARENT BY BELIEVING IN LIFE AFTER DEATH</a:t>
          </a:r>
          <a:endParaRPr lang="en-GB" sz="3600" dirty="0">
            <a:latin typeface="+mj-lt"/>
          </a:endParaRPr>
        </a:p>
      </dgm:t>
    </dgm:pt>
    <dgm:pt modelId="{8A45B225-A491-4B61-808A-D5F10857A04F}" type="parTrans" cxnId="{AC720FCB-69E2-4359-91C4-21021ACC92FA}">
      <dgm:prSet/>
      <dgm:spPr/>
      <dgm:t>
        <a:bodyPr/>
        <a:lstStyle/>
        <a:p>
          <a:endParaRPr lang="en-GB"/>
        </a:p>
      </dgm:t>
    </dgm:pt>
    <dgm:pt modelId="{C0EDEF05-C70E-407C-AA19-C4AD0E684DA4}" type="sibTrans" cxnId="{AC720FCB-69E2-4359-91C4-21021ACC92FA}">
      <dgm:prSet/>
      <dgm:spPr/>
      <dgm:t>
        <a:bodyPr/>
        <a:lstStyle/>
        <a:p>
          <a:endParaRPr lang="en-GB"/>
        </a:p>
      </dgm:t>
    </dgm:pt>
    <dgm:pt modelId="{EEF4DCB0-45E8-45C9-B66A-1797A1FBEB29}" type="pres">
      <dgm:prSet presAssocID="{BD4B3300-B68E-4BC4-A6BF-24A5E2D49883}" presName="linearFlow" presStyleCnt="0">
        <dgm:presLayoutVars>
          <dgm:dir/>
          <dgm:resizeHandles val="exact"/>
        </dgm:presLayoutVars>
      </dgm:prSet>
      <dgm:spPr/>
    </dgm:pt>
    <dgm:pt modelId="{C75BBC42-0363-4FED-9769-08A5F1A79330}" type="pres">
      <dgm:prSet presAssocID="{7D9C0895-1643-4FF9-A34F-B8DAD8482717}" presName="composite" presStyleCnt="0"/>
      <dgm:spPr/>
    </dgm:pt>
    <dgm:pt modelId="{3BC8D62E-5D4F-4CE7-985F-CB11F827C9AC}" type="pres">
      <dgm:prSet presAssocID="{7D9C0895-1643-4FF9-A34F-B8DAD8482717}" presName="imgShp" presStyleLbl="fgImgPlace1" presStyleIdx="0" presStyleCnt="1" custScaleX="160862" custScaleY="145811" custLinFactNeighborX="-8643" custLinFactNeighborY="556"/>
      <dgm:spPr>
        <a:prstGeom prst="diamond">
          <a:avLst/>
        </a:prstGeom>
        <a:blipFill rotWithShape="0">
          <a:blip xmlns:r="http://schemas.openxmlformats.org/officeDocument/2006/relationships" r:embed="rId1"/>
          <a:stretch>
            <a:fillRect/>
          </a:stretch>
        </a:blipFill>
      </dgm:spPr>
    </dgm:pt>
    <dgm:pt modelId="{0FAB7BDF-C6B6-43A4-8220-91426E1AB65F}" type="pres">
      <dgm:prSet presAssocID="{7D9C0895-1643-4FF9-A34F-B8DAD8482717}" presName="txShp" presStyleLbl="node1" presStyleIdx="0" presStyleCnt="1" custScaleX="110965" custScaleY="123332" custLinFactNeighborX="10415" custLinFactNeighborY="-4838">
        <dgm:presLayoutVars>
          <dgm:bulletEnabled val="1"/>
        </dgm:presLayoutVars>
      </dgm:prSet>
      <dgm:spPr/>
      <dgm:t>
        <a:bodyPr/>
        <a:lstStyle/>
        <a:p>
          <a:endParaRPr lang="en-GB"/>
        </a:p>
      </dgm:t>
    </dgm:pt>
  </dgm:ptLst>
  <dgm:cxnLst>
    <dgm:cxn modelId="{AC720FCB-69E2-4359-91C4-21021ACC92FA}" srcId="{BD4B3300-B68E-4BC4-A6BF-24A5E2D49883}" destId="{7D9C0895-1643-4FF9-A34F-B8DAD8482717}" srcOrd="0" destOrd="0" parTransId="{8A45B225-A491-4B61-808A-D5F10857A04F}" sibTransId="{C0EDEF05-C70E-407C-AA19-C4AD0E684DA4}"/>
    <dgm:cxn modelId="{F5D0217B-3A43-4B8F-9213-6F33E2201CFA}" type="presOf" srcId="{7D9C0895-1643-4FF9-A34F-B8DAD8482717}" destId="{0FAB7BDF-C6B6-43A4-8220-91426E1AB65F}" srcOrd="0" destOrd="0" presId="urn:microsoft.com/office/officeart/2005/8/layout/vList3"/>
    <dgm:cxn modelId="{6DD48E66-46BF-4157-B5D0-2A0F11C4D5E1}" type="presOf" srcId="{BD4B3300-B68E-4BC4-A6BF-24A5E2D49883}" destId="{EEF4DCB0-45E8-45C9-B66A-1797A1FBEB29}" srcOrd="0" destOrd="0" presId="urn:microsoft.com/office/officeart/2005/8/layout/vList3"/>
    <dgm:cxn modelId="{2D6FFAB8-6541-4F58-AEEC-16DE0312B9A1}" type="presParOf" srcId="{EEF4DCB0-45E8-45C9-B66A-1797A1FBEB29}" destId="{C75BBC42-0363-4FED-9769-08A5F1A79330}" srcOrd="0" destOrd="0" presId="urn:microsoft.com/office/officeart/2005/8/layout/vList3"/>
    <dgm:cxn modelId="{57CA6FDD-2004-4AFC-AA08-C0886C7EB8AC}" type="presParOf" srcId="{C75BBC42-0363-4FED-9769-08A5F1A79330}" destId="{3BC8D62E-5D4F-4CE7-985F-CB11F827C9AC}" srcOrd="0" destOrd="0" presId="urn:microsoft.com/office/officeart/2005/8/layout/vList3"/>
    <dgm:cxn modelId="{03DC365F-C2B7-4452-88D8-AAC76A964D36}" type="presParOf" srcId="{C75BBC42-0363-4FED-9769-08A5F1A79330}" destId="{0FAB7BDF-C6B6-43A4-8220-91426E1AB65F}"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9D20D2E1-C32C-496A-8E5E-EFAD35846F2D}" type="doc">
      <dgm:prSet loTypeId="urn:microsoft.com/office/officeart/2005/8/layout/hList7" loCatId="list" qsTypeId="urn:microsoft.com/office/officeart/2005/8/quickstyle/simple1" qsCatId="simple" csTypeId="urn:microsoft.com/office/officeart/2005/8/colors/accent1_2" csCatId="accent1" phldr="1"/>
      <dgm:spPr/>
    </dgm:pt>
    <dgm:pt modelId="{CBFF73F8-7FD0-40DC-BE7B-1E39260129C4}">
      <dgm:prSet phldrT="[Text]"/>
      <dgm:spPr/>
      <dgm:t>
        <a:bodyPr/>
        <a:lstStyle/>
        <a:p>
          <a:endParaRPr lang="en-GB" dirty="0" smtClean="0">
            <a:latin typeface="Jokerman" pitchFamily="82" charset="0"/>
          </a:endParaRPr>
        </a:p>
        <a:p>
          <a:r>
            <a:rPr lang="en-GB" dirty="0" smtClean="0">
              <a:latin typeface="+mj-lt"/>
            </a:rPr>
            <a:t>AWARENESS TO AVOID WRONG &amp; DOING GOOD</a:t>
          </a:r>
          <a:endParaRPr lang="en-GB" dirty="0">
            <a:latin typeface="+mj-lt"/>
          </a:endParaRPr>
        </a:p>
      </dgm:t>
    </dgm:pt>
    <dgm:pt modelId="{42CD7044-82FA-4805-ADE4-B90778E967CA}" type="parTrans" cxnId="{EDADCF26-7FEB-4A58-88BF-2C0BAD7F5689}">
      <dgm:prSet/>
      <dgm:spPr/>
      <dgm:t>
        <a:bodyPr/>
        <a:lstStyle/>
        <a:p>
          <a:endParaRPr lang="en-GB"/>
        </a:p>
      </dgm:t>
    </dgm:pt>
    <dgm:pt modelId="{3ABBBF11-5A23-4F50-980C-797ABB182EF8}" type="sibTrans" cxnId="{EDADCF26-7FEB-4A58-88BF-2C0BAD7F5689}">
      <dgm:prSet/>
      <dgm:spPr/>
      <dgm:t>
        <a:bodyPr/>
        <a:lstStyle/>
        <a:p>
          <a:endParaRPr lang="en-GB"/>
        </a:p>
      </dgm:t>
    </dgm:pt>
    <dgm:pt modelId="{45FDB951-01D7-4975-B93E-D5421986602D}" type="pres">
      <dgm:prSet presAssocID="{9D20D2E1-C32C-496A-8E5E-EFAD35846F2D}" presName="Name0" presStyleCnt="0">
        <dgm:presLayoutVars>
          <dgm:dir/>
          <dgm:resizeHandles val="exact"/>
        </dgm:presLayoutVars>
      </dgm:prSet>
      <dgm:spPr/>
    </dgm:pt>
    <dgm:pt modelId="{71BF5690-012F-48BF-9ACB-FFB885EAC294}" type="pres">
      <dgm:prSet presAssocID="{9D20D2E1-C32C-496A-8E5E-EFAD35846F2D}" presName="fgShape" presStyleLbl="fgShp" presStyleIdx="0" presStyleCnt="1" custLinFactNeighborX="548" custLinFactNeighborY="33717"/>
      <dgm:spPr/>
    </dgm:pt>
    <dgm:pt modelId="{A533E5D4-EE6C-48E5-B8B6-3929562558D5}" type="pres">
      <dgm:prSet presAssocID="{9D20D2E1-C32C-496A-8E5E-EFAD35846F2D}" presName="linComp" presStyleCnt="0"/>
      <dgm:spPr/>
    </dgm:pt>
    <dgm:pt modelId="{96CBDAF7-429B-437F-AB4F-26DB6FC739AA}" type="pres">
      <dgm:prSet presAssocID="{CBFF73F8-7FD0-40DC-BE7B-1E39260129C4}" presName="compNode" presStyleCnt="0"/>
      <dgm:spPr/>
    </dgm:pt>
    <dgm:pt modelId="{E2C3AA8A-EF8C-42CB-9886-EEFDA9F1CFC0}" type="pres">
      <dgm:prSet presAssocID="{CBFF73F8-7FD0-40DC-BE7B-1E39260129C4}" presName="bkgdShape" presStyleLbl="node1" presStyleIdx="0" presStyleCnt="1"/>
      <dgm:spPr/>
      <dgm:t>
        <a:bodyPr/>
        <a:lstStyle/>
        <a:p>
          <a:endParaRPr lang="en-GB"/>
        </a:p>
      </dgm:t>
    </dgm:pt>
    <dgm:pt modelId="{9431EECB-F28B-4F95-B15A-D02BCF99F242}" type="pres">
      <dgm:prSet presAssocID="{CBFF73F8-7FD0-40DC-BE7B-1E39260129C4}" presName="nodeTx" presStyleLbl="node1" presStyleIdx="0" presStyleCnt="1">
        <dgm:presLayoutVars>
          <dgm:bulletEnabled val="1"/>
        </dgm:presLayoutVars>
      </dgm:prSet>
      <dgm:spPr/>
      <dgm:t>
        <a:bodyPr/>
        <a:lstStyle/>
        <a:p>
          <a:endParaRPr lang="en-GB"/>
        </a:p>
      </dgm:t>
    </dgm:pt>
    <dgm:pt modelId="{D55BE2AC-7FB1-4BFE-9864-3A6F7E53A7C0}" type="pres">
      <dgm:prSet presAssocID="{CBFF73F8-7FD0-40DC-BE7B-1E39260129C4}" presName="invisiNode" presStyleLbl="node1" presStyleIdx="0" presStyleCnt="1"/>
      <dgm:spPr/>
    </dgm:pt>
    <dgm:pt modelId="{C8010136-9046-4EA1-A4E0-48BE79BF10EC}" type="pres">
      <dgm:prSet presAssocID="{CBFF73F8-7FD0-40DC-BE7B-1E39260129C4}" presName="imagNode" presStyleLbl="fgImgPlace1" presStyleIdx="0" presStyleCnt="1" custScaleX="176037" custScaleY="188425"/>
      <dgm:spPr>
        <a:blipFill rotWithShape="0">
          <a:blip xmlns:r="http://schemas.openxmlformats.org/officeDocument/2006/relationships" r:embed="rId1"/>
          <a:stretch>
            <a:fillRect/>
          </a:stretch>
        </a:blipFill>
      </dgm:spPr>
      <dgm:t>
        <a:bodyPr/>
        <a:lstStyle/>
        <a:p>
          <a:endParaRPr lang="en-US"/>
        </a:p>
      </dgm:t>
    </dgm:pt>
  </dgm:ptLst>
  <dgm:cxnLst>
    <dgm:cxn modelId="{928CDDBC-C67D-4628-8F3B-A827F09393D0}" type="presOf" srcId="{CBFF73F8-7FD0-40DC-BE7B-1E39260129C4}" destId="{9431EECB-F28B-4F95-B15A-D02BCF99F242}" srcOrd="1" destOrd="0" presId="urn:microsoft.com/office/officeart/2005/8/layout/hList7"/>
    <dgm:cxn modelId="{F39C29C8-E60D-4F0E-B8A5-125D84E01AE2}" type="presOf" srcId="{9D20D2E1-C32C-496A-8E5E-EFAD35846F2D}" destId="{45FDB951-01D7-4975-B93E-D5421986602D}" srcOrd="0" destOrd="0" presId="urn:microsoft.com/office/officeart/2005/8/layout/hList7"/>
    <dgm:cxn modelId="{9723B6C9-A483-48F4-9056-C22EBCA40C88}" type="presOf" srcId="{CBFF73F8-7FD0-40DC-BE7B-1E39260129C4}" destId="{E2C3AA8A-EF8C-42CB-9886-EEFDA9F1CFC0}" srcOrd="0" destOrd="0" presId="urn:microsoft.com/office/officeart/2005/8/layout/hList7"/>
    <dgm:cxn modelId="{EDADCF26-7FEB-4A58-88BF-2C0BAD7F5689}" srcId="{9D20D2E1-C32C-496A-8E5E-EFAD35846F2D}" destId="{CBFF73F8-7FD0-40DC-BE7B-1E39260129C4}" srcOrd="0" destOrd="0" parTransId="{42CD7044-82FA-4805-ADE4-B90778E967CA}" sibTransId="{3ABBBF11-5A23-4F50-980C-797ABB182EF8}"/>
    <dgm:cxn modelId="{E254D08C-ABE4-4651-A028-ACD7088EC529}" type="presParOf" srcId="{45FDB951-01D7-4975-B93E-D5421986602D}" destId="{71BF5690-012F-48BF-9ACB-FFB885EAC294}" srcOrd="0" destOrd="0" presId="urn:microsoft.com/office/officeart/2005/8/layout/hList7"/>
    <dgm:cxn modelId="{1D720C83-2F1D-4159-A02D-D50DFE7DC060}" type="presParOf" srcId="{45FDB951-01D7-4975-B93E-D5421986602D}" destId="{A533E5D4-EE6C-48E5-B8B6-3929562558D5}" srcOrd="1" destOrd="0" presId="urn:microsoft.com/office/officeart/2005/8/layout/hList7"/>
    <dgm:cxn modelId="{1035A2CB-D806-4B95-AB42-7B7B0F4874DD}" type="presParOf" srcId="{A533E5D4-EE6C-48E5-B8B6-3929562558D5}" destId="{96CBDAF7-429B-437F-AB4F-26DB6FC739AA}" srcOrd="0" destOrd="0" presId="urn:microsoft.com/office/officeart/2005/8/layout/hList7"/>
    <dgm:cxn modelId="{DE00BA30-A11E-4FC7-997A-4B9038156328}" type="presParOf" srcId="{96CBDAF7-429B-437F-AB4F-26DB6FC739AA}" destId="{E2C3AA8A-EF8C-42CB-9886-EEFDA9F1CFC0}" srcOrd="0" destOrd="0" presId="urn:microsoft.com/office/officeart/2005/8/layout/hList7"/>
    <dgm:cxn modelId="{FF2BB536-81B6-4FE8-9928-A375B65B73F7}" type="presParOf" srcId="{96CBDAF7-429B-437F-AB4F-26DB6FC739AA}" destId="{9431EECB-F28B-4F95-B15A-D02BCF99F242}" srcOrd="1" destOrd="0" presId="urn:microsoft.com/office/officeart/2005/8/layout/hList7"/>
    <dgm:cxn modelId="{7C5265B6-B57A-4668-BB16-8E7F864488D0}" type="presParOf" srcId="{96CBDAF7-429B-437F-AB4F-26DB6FC739AA}" destId="{D55BE2AC-7FB1-4BFE-9864-3A6F7E53A7C0}" srcOrd="2" destOrd="0" presId="urn:microsoft.com/office/officeart/2005/8/layout/hList7"/>
    <dgm:cxn modelId="{D2BA5655-3977-478B-968C-3EB4107F4C36}" type="presParOf" srcId="{96CBDAF7-429B-437F-AB4F-26DB6FC739AA}" destId="{C8010136-9046-4EA1-A4E0-48BE79BF10EC}" srcOrd="3" destOrd="0" presId="urn:microsoft.com/office/officeart/2005/8/layout/hList7"/>
  </dgm:cxnLst>
  <dgm:bg/>
  <dgm:whole/>
</dgm:dataModel>
</file>

<file path=ppt/diagrams/data5.xml><?xml version="1.0" encoding="utf-8"?>
<dgm:dataModel xmlns:dgm="http://schemas.openxmlformats.org/drawingml/2006/diagram" xmlns:a="http://schemas.openxmlformats.org/drawingml/2006/main">
  <dgm:ptLst>
    <dgm:pt modelId="{4E61DD3E-8883-4E46-84F5-A81AAFF4E0BD}" type="doc">
      <dgm:prSet loTypeId="urn:microsoft.com/office/officeart/2005/8/layout/vList3" loCatId="list" qsTypeId="urn:microsoft.com/office/officeart/2005/8/quickstyle/simple1" qsCatId="simple" csTypeId="urn:microsoft.com/office/officeart/2005/8/colors/accent1_2" csCatId="accent1" phldr="1"/>
      <dgm:spPr/>
    </dgm:pt>
    <dgm:pt modelId="{7DF12AA3-5E08-4464-8A35-80AC21D2022B}">
      <dgm:prSet phldrT="[Text]"/>
      <dgm:spPr/>
      <dgm:t>
        <a:bodyPr/>
        <a:lstStyle/>
        <a:p>
          <a:r>
            <a:rPr lang="en-GB" dirty="0" smtClean="0">
              <a:latin typeface="+mj-lt"/>
            </a:rPr>
            <a:t>REWARD FOR BELIEVERS</a:t>
          </a:r>
          <a:endParaRPr lang="en-GB" dirty="0">
            <a:latin typeface="+mj-lt"/>
          </a:endParaRPr>
        </a:p>
      </dgm:t>
    </dgm:pt>
    <dgm:pt modelId="{ABB5D2C6-BF26-4274-BD15-5722B8320510}" type="parTrans" cxnId="{E369C510-C1F8-4411-AB22-0081D61FBB28}">
      <dgm:prSet/>
      <dgm:spPr/>
      <dgm:t>
        <a:bodyPr/>
        <a:lstStyle/>
        <a:p>
          <a:endParaRPr lang="en-GB"/>
        </a:p>
      </dgm:t>
    </dgm:pt>
    <dgm:pt modelId="{706C1E25-7333-4CF3-A428-3FF32F61238B}" type="sibTrans" cxnId="{E369C510-C1F8-4411-AB22-0081D61FBB28}">
      <dgm:prSet/>
      <dgm:spPr/>
      <dgm:t>
        <a:bodyPr/>
        <a:lstStyle/>
        <a:p>
          <a:endParaRPr lang="en-GB"/>
        </a:p>
      </dgm:t>
    </dgm:pt>
    <dgm:pt modelId="{35235FFB-B547-47FA-B0FF-42ADBCC00B35}" type="pres">
      <dgm:prSet presAssocID="{4E61DD3E-8883-4E46-84F5-A81AAFF4E0BD}" presName="linearFlow" presStyleCnt="0">
        <dgm:presLayoutVars>
          <dgm:dir/>
          <dgm:resizeHandles val="exact"/>
        </dgm:presLayoutVars>
      </dgm:prSet>
      <dgm:spPr/>
    </dgm:pt>
    <dgm:pt modelId="{A7E57BEC-9B2F-4D04-96C7-E2BFCBC75269}" type="pres">
      <dgm:prSet presAssocID="{7DF12AA3-5E08-4464-8A35-80AC21D2022B}" presName="composite" presStyleCnt="0"/>
      <dgm:spPr/>
    </dgm:pt>
    <dgm:pt modelId="{0AEB26EE-17CD-4C02-A0D7-844F2C3471BD}" type="pres">
      <dgm:prSet presAssocID="{7DF12AA3-5E08-4464-8A35-80AC21D2022B}" presName="imgShp" presStyleLbl="fgImgPlace1" presStyleIdx="0" presStyleCnt="1" custScaleX="126687" custScaleY="123062" custLinFactNeighborX="-12325" custLinFactNeighborY="1507"/>
      <dgm:spPr>
        <a:blipFill rotWithShape="0">
          <a:blip xmlns:r="http://schemas.openxmlformats.org/officeDocument/2006/relationships" r:embed="rId1"/>
          <a:stretch>
            <a:fillRect/>
          </a:stretch>
        </a:blipFill>
      </dgm:spPr>
    </dgm:pt>
    <dgm:pt modelId="{0CC90273-2205-4A72-8506-F74C715C0CA0}" type="pres">
      <dgm:prSet presAssocID="{7DF12AA3-5E08-4464-8A35-80AC21D2022B}" presName="txShp" presStyleLbl="node1" presStyleIdx="0" presStyleCnt="1" custScaleX="112096" custScaleY="111755" custLinFactNeighborX="4955" custLinFactNeighborY="-1320">
        <dgm:presLayoutVars>
          <dgm:bulletEnabled val="1"/>
        </dgm:presLayoutVars>
      </dgm:prSet>
      <dgm:spPr/>
      <dgm:t>
        <a:bodyPr/>
        <a:lstStyle/>
        <a:p>
          <a:endParaRPr lang="en-US"/>
        </a:p>
      </dgm:t>
    </dgm:pt>
  </dgm:ptLst>
  <dgm:cxnLst>
    <dgm:cxn modelId="{78A454BD-7C52-419C-B5E3-15DA46A275D6}" type="presOf" srcId="{7DF12AA3-5E08-4464-8A35-80AC21D2022B}" destId="{0CC90273-2205-4A72-8506-F74C715C0CA0}" srcOrd="0" destOrd="0" presId="urn:microsoft.com/office/officeart/2005/8/layout/vList3"/>
    <dgm:cxn modelId="{FECA8B44-42FA-4D65-B579-1E52E1C614DF}" type="presOf" srcId="{4E61DD3E-8883-4E46-84F5-A81AAFF4E0BD}" destId="{35235FFB-B547-47FA-B0FF-42ADBCC00B35}" srcOrd="0" destOrd="0" presId="urn:microsoft.com/office/officeart/2005/8/layout/vList3"/>
    <dgm:cxn modelId="{E369C510-C1F8-4411-AB22-0081D61FBB28}" srcId="{4E61DD3E-8883-4E46-84F5-A81AAFF4E0BD}" destId="{7DF12AA3-5E08-4464-8A35-80AC21D2022B}" srcOrd="0" destOrd="0" parTransId="{ABB5D2C6-BF26-4274-BD15-5722B8320510}" sibTransId="{706C1E25-7333-4CF3-A428-3FF32F61238B}"/>
    <dgm:cxn modelId="{4D0C037C-3B28-4500-86CF-7D8127A30A8F}" type="presParOf" srcId="{35235FFB-B547-47FA-B0FF-42ADBCC00B35}" destId="{A7E57BEC-9B2F-4D04-96C7-E2BFCBC75269}" srcOrd="0" destOrd="0" presId="urn:microsoft.com/office/officeart/2005/8/layout/vList3"/>
    <dgm:cxn modelId="{F54392CD-7E3E-43A9-A910-E52262A81682}" type="presParOf" srcId="{A7E57BEC-9B2F-4D04-96C7-E2BFCBC75269}" destId="{0AEB26EE-17CD-4C02-A0D7-844F2C3471BD}" srcOrd="0" destOrd="0" presId="urn:microsoft.com/office/officeart/2005/8/layout/vList3"/>
    <dgm:cxn modelId="{7F447EF0-98D6-4955-BD7A-A24C0BD7A736}" type="presParOf" srcId="{A7E57BEC-9B2F-4D04-96C7-E2BFCBC75269}" destId="{0CC90273-2205-4A72-8506-F74C715C0CA0}"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858DA-F0EE-427E-9A9D-4E44F06EBD3A}" type="datetimeFigureOut">
              <a:rPr lang="en-US" smtClean="0"/>
              <a:pPr/>
              <a:t>11/10/2010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39433-DAD4-4647-99A8-4A94098A4F7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5CF3F05-84D5-4E40-AB32-C5E871EAB1EF}" type="datetimeFigureOut">
              <a:rPr lang="en-US" smtClean="0"/>
              <a:pPr/>
              <a:t>11/10/2010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3DC2893-76C4-4391-A7B3-67295FFFDD3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5CF3F05-84D5-4E40-AB32-C5E871EAB1EF}" type="datetimeFigureOut">
              <a:rPr lang="en-US" smtClean="0"/>
              <a:pPr/>
              <a:t>11/10/2010</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3DC2893-76C4-4391-A7B3-67295FFFDD3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5CF3F05-84D5-4E40-AB32-C5E871EAB1EF}" type="datetimeFigureOut">
              <a:rPr lang="en-US" smtClean="0"/>
              <a:pPr/>
              <a:t>11/10/2010</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3DC2893-76C4-4391-A7B3-67295FFFDD3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5CF3F05-84D5-4E40-AB32-C5E871EAB1EF}" type="datetimeFigureOut">
              <a:rPr lang="en-US" smtClean="0"/>
              <a:pPr/>
              <a:t>11/10/2010</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3DC2893-76C4-4391-A7B3-67295FFFDD3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5CF3F05-84D5-4E40-AB32-C5E871EAB1EF}" type="datetimeFigureOut">
              <a:rPr lang="en-US" smtClean="0"/>
              <a:pPr/>
              <a:t>11/10/2010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3DC2893-76C4-4391-A7B3-67295FFFDD3C}"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5CF3F05-84D5-4E40-AB32-C5E871EAB1EF}" type="datetimeFigureOut">
              <a:rPr lang="en-US" smtClean="0"/>
              <a:pPr/>
              <a:t>11/10/2010</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3DC2893-76C4-4391-A7B3-67295FFFDD3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3366868" y="487681"/>
            <a:ext cx="205000" cy="45719"/>
          </a:xfrm>
        </p:spPr>
        <p:txBody>
          <a:bodyPr/>
          <a:lstStyle/>
          <a:p>
            <a:r>
              <a:rPr lang="en-GB" dirty="0" smtClean="0"/>
              <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a:xfrm>
            <a:off x="8286776" y="4214818"/>
            <a:ext cx="182444" cy="426294"/>
          </a:xfrm>
        </p:spPr>
        <p:txBody>
          <a:bodyPr/>
          <a:lstStyle/>
          <a:p>
            <a:endParaRPr lang="en-GB" dirty="0" smtClean="0"/>
          </a:p>
          <a:p>
            <a:endParaRPr lang="en-GB" dirty="0"/>
          </a:p>
        </p:txBody>
      </p:sp>
      <p:pic>
        <p:nvPicPr>
          <p:cNvPr id="4" name="Picture 6" descr="Hassan%20Musa%20-%20bismillah"/>
          <p:cNvPicPr>
            <a:picLocks noChangeAspect="1" noChangeArrowheads="1"/>
          </p:cNvPicPr>
          <p:nvPr/>
        </p:nvPicPr>
        <p:blipFill>
          <a:blip r:embed="rId2">
            <a:duotone>
              <a:schemeClr val="accent2">
                <a:shade val="45000"/>
                <a:satMod val="135000"/>
              </a:schemeClr>
              <a:prstClr val="white"/>
            </a:duotone>
            <a:lum bright="-2000" contrast="5000"/>
          </a:blip>
          <a:srcRect r="5714"/>
          <a:stretch>
            <a:fillRect/>
          </a:stretch>
        </p:blipFill>
        <p:spPr bwMode="auto">
          <a:xfrm>
            <a:off x="928662" y="357166"/>
            <a:ext cx="7543800" cy="6200775"/>
          </a:xfrm>
          <a:prstGeom prst="ellipse">
            <a:avLst/>
          </a:prstGeom>
          <a:ln>
            <a:noFill/>
          </a:ln>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7239000" cy="1142984"/>
          </a:xfrm>
        </p:spPr>
        <p:txBody>
          <a:bodyPr>
            <a:normAutofit/>
          </a:bodyPr>
          <a:lstStyle/>
          <a:p>
            <a:r>
              <a:rPr lang="en-GB" sz="3200" dirty="0" smtClean="0"/>
              <a:t>Belief in Life after Death divides    people into three categories.</a:t>
            </a:r>
            <a:endParaRPr lang="en-GB" sz="3200" dirty="0"/>
          </a:p>
        </p:txBody>
      </p:sp>
      <p:sp>
        <p:nvSpPr>
          <p:cNvPr id="3" name="Content Placeholder 2"/>
          <p:cNvSpPr>
            <a:spLocks noGrp="1"/>
          </p:cNvSpPr>
          <p:nvPr>
            <p:ph idx="1"/>
          </p:nvPr>
        </p:nvSpPr>
        <p:spPr>
          <a:xfrm>
            <a:off x="500034" y="2011680"/>
            <a:ext cx="7239000" cy="4846320"/>
          </a:xfrm>
        </p:spPr>
        <p:txBody>
          <a:bodyPr>
            <a:normAutofit/>
          </a:bodyPr>
          <a:lstStyle/>
          <a:p>
            <a:r>
              <a:rPr lang="en-GB" sz="2800" dirty="0" smtClean="0"/>
              <a:t>FIRST, there are those who do not believe in the Hereafter and regard life on this earth as the only life and nothing destroys them except time. Naturally, they judge something to be good if it produces desirable results and evil if it brings about undesirable results.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2543164" cy="251440"/>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642910" y="1285860"/>
            <a:ext cx="7429552" cy="5786478"/>
          </a:xfrm>
        </p:spPr>
        <p:txBody>
          <a:bodyPr>
            <a:noAutofit/>
          </a:bodyPr>
          <a:lstStyle/>
          <a:p>
            <a:r>
              <a:rPr lang="en-GB" sz="4000" dirty="0" smtClean="0"/>
              <a:t>SECOND, there are those who do not deny the Hereafter, but they depend on the intercession or atonement of someone to absolve them of their sins. </a:t>
            </a:r>
            <a:endParaRPr lang="en-GB"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74321"/>
            <a:ext cx="5400684" cy="45719"/>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p:txBody>
          <a:bodyPr>
            <a:normAutofit/>
          </a:bodyPr>
          <a:lstStyle/>
          <a:p>
            <a:r>
              <a:rPr lang="en-GB" sz="3600" dirty="0" smtClean="0"/>
              <a:t>THIRD, are those who believe in the Hereafter and do not delude themselves that they have any special relationship with God or that anyone can intercede on their behalf.</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a:xfrm>
            <a:off x="8143900" y="4929198"/>
            <a:ext cx="674198" cy="274676"/>
          </a:xfrm>
        </p:spPr>
        <p:txBody>
          <a:bodyPr/>
          <a:lstStyle/>
          <a:p>
            <a:r>
              <a:rPr lang="en-GB" dirty="0" smtClean="0"/>
              <a:t> </a:t>
            </a:r>
            <a:endParaRPr lang="en-GB" dirty="0"/>
          </a:p>
        </p:txBody>
      </p:sp>
      <p:sp>
        <p:nvSpPr>
          <p:cNvPr id="7" name="Footer Placeholder 6"/>
          <p:cNvSpPr>
            <a:spLocks noGrp="1"/>
          </p:cNvSpPr>
          <p:nvPr>
            <p:ph type="ftr" sz="quarter" idx="11"/>
          </p:nvPr>
        </p:nvSpPr>
        <p:spPr>
          <a:xfrm>
            <a:off x="4600572" y="5572140"/>
            <a:ext cx="4543428" cy="1000092"/>
          </a:xfrm>
        </p:spPr>
        <p:txBody>
          <a:bodyPr/>
          <a:lstStyle/>
          <a:p>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TRUE JUSTICE BECOMES APPARENT BY BELIEVING IN LIFE AFTER DEATH</a:t>
            </a:r>
            <a:endParaRPr lang="en-US" dirty="0"/>
          </a:p>
        </p:txBody>
      </p:sp>
      <p:sp>
        <p:nvSpPr>
          <p:cNvPr id="3" name="Content Placeholder 2"/>
          <p:cNvSpPr>
            <a:spLocks noGrp="1"/>
          </p:cNvSpPr>
          <p:nvPr>
            <p:ph idx="1"/>
          </p:nvPr>
        </p:nvSpPr>
        <p:spPr>
          <a:xfrm>
            <a:off x="428596" y="1643050"/>
            <a:ext cx="7239000" cy="4917758"/>
          </a:xfrm>
        </p:spPr>
        <p:txBody>
          <a:bodyPr>
            <a:normAutofit lnSpcReduction="10000"/>
          </a:bodyPr>
          <a:lstStyle/>
          <a:p>
            <a:r>
              <a:rPr lang="en-US" dirty="0" smtClean="0"/>
              <a:t>God created people and made them responsible for their actions. In this world, we notice that the Innocent people often suffer at the hands of exploiters and criminals, who seem to gain rather than suffer by their crimes in this world. If there were no future life in which the virtuous are rewarded and the vicious are punished, there would be no justice. </a:t>
            </a:r>
          </a:p>
          <a:p>
            <a:r>
              <a:rPr lang="en-US" dirty="0" smtClean="0"/>
              <a:t>There would be no point in creating people with a conscience and in sending Prophets to remind them of their responsibility.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85860"/>
            <a:ext cx="7239000" cy="4846320"/>
          </a:xfrm>
        </p:spPr>
        <p:txBody>
          <a:bodyPr>
            <a:normAutofit/>
          </a:bodyPr>
          <a:lstStyle/>
          <a:p>
            <a:r>
              <a:rPr lang="en-GB" sz="2800" i="1" dirty="0" smtClean="0"/>
              <a:t>“We shall set up scales of justice for the day of Judgment, so that not a soul will be dealt with unjustly in the least. And if there be (no more than) the weight of a mustard seed, We will bring it (to account): And enough are We to take account.”</a:t>
            </a:r>
          </a:p>
          <a:p>
            <a:pPr>
              <a:buNone/>
            </a:pPr>
            <a:r>
              <a:rPr lang="en-GB" i="1" dirty="0" smtClean="0"/>
              <a:t>                               </a:t>
            </a:r>
          </a:p>
          <a:p>
            <a:pPr>
              <a:buNone/>
            </a:pPr>
            <a:r>
              <a:rPr lang="en-GB" i="1" dirty="0" smtClean="0"/>
              <a:t>                                     </a:t>
            </a:r>
          </a:p>
          <a:p>
            <a:pPr>
              <a:buNone/>
            </a:pPr>
            <a:r>
              <a:rPr lang="en-GB" i="1" dirty="0" smtClean="0"/>
              <a:t>                                           [Al-Qur’an: 21:47]</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500" autoRev="1" fill="hold"/>
                                        <p:tgtEl>
                                          <p:spTgt spid="3">
                                            <p:txEl>
                                              <p:pRg st="0" end="0"/>
                                            </p:txEl>
                                          </p:spTgt>
                                        </p:tgtEl>
                                        <p:attrNameLst>
                                          <p:attrName>style.color</p:attrName>
                                        </p:attrNameLst>
                                      </p:cBhvr>
                                      <p:to>
                                        <p:clrVal>
                                          <a:schemeClr val="accent2"/>
                                        </p:clrVal>
                                      </p:to>
                                    </p:set>
                                    <p:set>
                                      <p:cBhvr>
                                        <p:cTn id="12" dur="500" autoRev="1" fill="hold"/>
                                        <p:tgtEl>
                                          <p:spTgt spid="3">
                                            <p:txEl>
                                              <p:pRg st="0" end="0"/>
                                            </p:txEl>
                                          </p:spTgt>
                                        </p:tgtEl>
                                        <p:attrNameLst>
                                          <p:attrName>fillcolor</p:attrName>
                                        </p:attrNameLst>
                                      </p:cBhvr>
                                      <p:to>
                                        <p:clrVal>
                                          <a:schemeClr val="accent2"/>
                                        </p:clrVal>
                                      </p:to>
                                    </p:set>
                                    <p:set>
                                      <p:cBhvr>
                                        <p:cTn id="13" dur="500" autoRev="1" fill="hold"/>
                                        <p:tgtEl>
                                          <p:spTgt spid="3">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829180" cy="894382"/>
          </a:xfrm>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a:xfrm>
            <a:off x="428596" y="1357298"/>
            <a:ext cx="7239000" cy="4846320"/>
          </a:xfrm>
        </p:spPr>
        <p:txBody>
          <a:bodyPr>
            <a:normAutofit/>
          </a:bodyPr>
          <a:lstStyle/>
          <a:p>
            <a:r>
              <a:rPr lang="en-GB" sz="4400" dirty="0" smtClean="0"/>
              <a:t>God is the Most Just; He will establish justice among all His creatures and no one can escape from God.</a:t>
            </a:r>
          </a:p>
          <a:p>
            <a:endParaRPr lang="en-GB"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28596" y="357166"/>
          <a:ext cx="7929618" cy="621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a:xfrm>
            <a:off x="6000760" y="214290"/>
            <a:ext cx="2927722" cy="228600"/>
          </a:xfrm>
        </p:spPr>
        <p:txBody>
          <a:bodyPr/>
          <a:lstStyle/>
          <a:p>
            <a:endParaRPr lang="en-GB"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AWARENESSS TO AVOID WRONG &amp;     DOING GOOD DEEDS</a:t>
            </a:r>
            <a:endParaRPr lang="en-GB" dirty="0"/>
          </a:p>
        </p:txBody>
      </p:sp>
      <p:sp>
        <p:nvSpPr>
          <p:cNvPr id="3" name="Content Placeholder 2"/>
          <p:cNvSpPr>
            <a:spLocks noGrp="1"/>
          </p:cNvSpPr>
          <p:nvPr>
            <p:ph idx="1"/>
          </p:nvPr>
        </p:nvSpPr>
        <p:spPr>
          <a:xfrm>
            <a:off x="500034" y="2011680"/>
            <a:ext cx="7239000" cy="4846320"/>
          </a:xfrm>
        </p:spPr>
        <p:txBody>
          <a:bodyPr>
            <a:normAutofit/>
          </a:bodyPr>
          <a:lstStyle/>
          <a:p>
            <a:r>
              <a:rPr lang="en-GB" sz="2800" dirty="0" smtClean="0"/>
              <a:t>Belief in the next world instils in one the desire to do well and avoid the wrong, however costly it may be in terms of worldly sacrifices.</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85776" cy="251440"/>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500034" y="642918"/>
            <a:ext cx="7286676" cy="5572164"/>
          </a:xfrm>
        </p:spPr>
        <p:txBody>
          <a:bodyPr>
            <a:normAutofit/>
          </a:bodyPr>
          <a:lstStyle/>
          <a:p>
            <a:r>
              <a:rPr lang="en-GB" i="1" dirty="0" smtClean="0"/>
              <a:t>“What! Do those who seek after evil ways think that We shall hold them equal with those who believe and do righteous deeds, - that equal with their life and their death? Ill is the judgment that they make. God created the heavens and the earth for just ends, and in order that each soul may find the recompense of what it has earned, and none of them be wronged.”</a:t>
            </a:r>
          </a:p>
          <a:p>
            <a:pPr>
              <a:buNone/>
            </a:pPr>
            <a:endParaRPr lang="en-GB" i="1" dirty="0" smtClean="0"/>
          </a:p>
          <a:p>
            <a:pPr>
              <a:buNone/>
            </a:pPr>
            <a:r>
              <a:rPr lang="en-GB" i="1" dirty="0" smtClean="0"/>
              <a:t>                                           </a:t>
            </a:r>
          </a:p>
          <a:p>
            <a:pPr>
              <a:buNone/>
            </a:pPr>
            <a:endParaRPr lang="en-GB" i="1" dirty="0" smtClean="0"/>
          </a:p>
          <a:p>
            <a:pPr>
              <a:buNone/>
            </a:pPr>
            <a:r>
              <a:rPr lang="en-GB" i="1" dirty="0" smtClean="0"/>
              <a:t>                                            [Al-Qur’an 45:21]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500" autoRev="1" fill="hold"/>
                                        <p:tgtEl>
                                          <p:spTgt spid="3">
                                            <p:txEl>
                                              <p:pRg st="0" end="0"/>
                                            </p:txEl>
                                          </p:spTgt>
                                        </p:tgtEl>
                                        <p:attrNameLst>
                                          <p:attrName>style.color</p:attrName>
                                        </p:attrNameLst>
                                      </p:cBhvr>
                                      <p:to>
                                        <p:clrVal>
                                          <a:schemeClr val="accent2"/>
                                        </p:clrVal>
                                      </p:to>
                                    </p:set>
                                    <p:set>
                                      <p:cBhvr>
                                        <p:cTn id="12" dur="500" autoRev="1" fill="hold"/>
                                        <p:tgtEl>
                                          <p:spTgt spid="3">
                                            <p:txEl>
                                              <p:pRg st="0" end="0"/>
                                            </p:txEl>
                                          </p:spTgt>
                                        </p:tgtEl>
                                        <p:attrNameLst>
                                          <p:attrName>fillcolor</p:attrName>
                                        </p:attrNameLst>
                                      </p:cBhvr>
                                      <p:to>
                                        <p:clrVal>
                                          <a:schemeClr val="accent2"/>
                                        </p:clrVal>
                                      </p:to>
                                    </p:set>
                                    <p:set>
                                      <p:cBhvr>
                                        <p:cTn id="13" dur="500" autoRev="1" fill="hold"/>
                                        <p:tgtEl>
                                          <p:spTgt spid="3">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71568" y="-714404"/>
          <a:ext cx="9715568" cy="7786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p:txBody>
          <a:bodyPr/>
          <a:lstStyle/>
          <a:p>
            <a:endParaRPr lang="en-GB"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28662" y="604838"/>
          <a:ext cx="7543606" cy="4824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flipH="1" flipV="1">
            <a:off x="8469219" y="4641112"/>
            <a:ext cx="45719" cy="73772"/>
          </a:xfrm>
        </p:spPr>
        <p:txBody>
          <a:bodyPr>
            <a:normAutofit fontScale="25000" lnSpcReduction="20000"/>
          </a:bodyPr>
          <a:lstStyle/>
          <a:p>
            <a:r>
              <a:rPr lang="en-GB" dirty="0" smtClean="0"/>
              <a:t> </a:t>
            </a:r>
            <a:endParaRPr lang="en-GB" dirty="0"/>
          </a:p>
        </p:txBody>
      </p:sp>
      <p:sp>
        <p:nvSpPr>
          <p:cNvPr id="6" name="Footer Placeholder 5"/>
          <p:cNvSpPr>
            <a:spLocks noGrp="1"/>
          </p:cNvSpPr>
          <p:nvPr>
            <p:ph type="ftr" sz="quarter" idx="11"/>
          </p:nvPr>
        </p:nvSpPr>
        <p:spPr>
          <a:xfrm>
            <a:off x="6216278" y="6429396"/>
            <a:ext cx="2927722" cy="228600"/>
          </a:xfrm>
        </p:spPr>
        <p:txBody>
          <a:bodyPr/>
          <a:lstStyle/>
          <a:p>
            <a:endParaRPr lang="en-GB"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239000" cy="1143000"/>
          </a:xfrm>
        </p:spPr>
        <p:txBody>
          <a:bodyPr/>
          <a:lstStyle/>
          <a:p>
            <a:pPr algn="ctr"/>
            <a:r>
              <a:rPr lang="en-GB" dirty="0" smtClean="0"/>
              <a:t>Reward for believers</a:t>
            </a:r>
            <a:endParaRPr lang="en-GB" dirty="0"/>
          </a:p>
        </p:txBody>
      </p:sp>
      <p:sp>
        <p:nvSpPr>
          <p:cNvPr id="3" name="Content Placeholder 2"/>
          <p:cNvSpPr>
            <a:spLocks noGrp="1"/>
          </p:cNvSpPr>
          <p:nvPr>
            <p:ph idx="1"/>
          </p:nvPr>
        </p:nvSpPr>
        <p:spPr/>
        <p:txBody>
          <a:bodyPr>
            <a:normAutofit/>
          </a:bodyPr>
          <a:lstStyle/>
          <a:p>
            <a:r>
              <a:rPr lang="en-GB" dirty="0" smtClean="0"/>
              <a:t>A believer will be confident that God will reward him in the eternal life and that would be the real success.</a:t>
            </a:r>
          </a:p>
          <a:p>
            <a:r>
              <a:rPr lang="en-GB" dirty="0" smtClean="0"/>
              <a:t>Islam, therefore, places great emphasis on having absolute assurance of the Hereafter. This assurance should be similar to the certainty we have in death (which can overcome us at any time). Therefore, striving to earn the pleasure of God becomes the objective of life.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043362" cy="108564"/>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500034" y="1000108"/>
            <a:ext cx="7239000" cy="4846320"/>
          </a:xfrm>
        </p:spPr>
        <p:txBody>
          <a:bodyPr>
            <a:normAutofit/>
          </a:bodyPr>
          <a:lstStyle/>
          <a:p>
            <a:r>
              <a:rPr lang="en-GB" sz="3200" dirty="0" smtClean="0"/>
              <a:t>On the Day of Judgment the entire record of people from the age of puberty will be presented before God.</a:t>
            </a:r>
          </a:p>
          <a:p>
            <a:r>
              <a:rPr lang="en-GB" sz="3200" dirty="0" smtClean="0"/>
              <a:t>God will weigh everyone’s good and bad deeds according to His Mercy and His Justice, forgiving many sins and multiplying many good deeds.</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5186370" cy="180002"/>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571472" y="714356"/>
            <a:ext cx="7429552" cy="5357850"/>
          </a:xfrm>
        </p:spPr>
        <p:txBody>
          <a:bodyPr>
            <a:normAutofit/>
          </a:bodyPr>
          <a:lstStyle/>
          <a:p>
            <a:r>
              <a:rPr lang="en-GB" i="1" dirty="0" smtClean="0"/>
              <a:t>“Those who disbelieve say: The Hour will never come unto us. Say: Nay, by my Lord, it is coming unto you surely. (He is) the knower of the unseen. Not an atom's weight, or less than that or greater, escapes Him in the heavens or in the earth, but it is in a clear Record. That He may reward those who believe and do good works. For them are pardon and a rich provision. But those who strive against our revelations, challenging (Us), theirs will be a painful doom of wrath.” [Al-Qur’an: 34: 3-5]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xEl>
                                              <p:pRg st="0" end="0"/>
                                            </p:txEl>
                                          </p:spTgt>
                                        </p:tgtEl>
                                        <p:attrNameLst>
                                          <p:attrName>style.color</p:attrName>
                                        </p:attrNameLst>
                                      </p:cBhvr>
                                      <p:to>
                                        <p:clrVal>
                                          <a:schemeClr val="accent2"/>
                                        </p:clrVal>
                                      </p:to>
                                    </p:set>
                                    <p:set>
                                      <p:cBhvr>
                                        <p:cTn id="12" dur="500" autoRev="1" fill="hold"/>
                                        <p:tgtEl>
                                          <p:spTgt spid="3">
                                            <p:txEl>
                                              <p:pRg st="0" end="0"/>
                                            </p:txEl>
                                          </p:spTgt>
                                        </p:tgtEl>
                                        <p:attrNameLst>
                                          <p:attrName>fillcolor</p:attrName>
                                        </p:attrNameLst>
                                      </p:cBhvr>
                                      <p:to>
                                        <p:clrVal>
                                          <a:schemeClr val="accent2"/>
                                        </p:clrVal>
                                      </p:to>
                                    </p:set>
                                    <p:set>
                                      <p:cBhvr>
                                        <p:cTn id="13" dur="500" autoRev="1"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0" y="1785926"/>
            <a:ext cx="3603156" cy="2486044"/>
          </a:xfrm>
        </p:spPr>
        <p:txBody>
          <a:bodyPr>
            <a:noAutofit/>
          </a:bodyPr>
          <a:lstStyle/>
          <a:p>
            <a:r>
              <a:rPr lang="en-GB" sz="4000" dirty="0" smtClean="0"/>
              <a:t>The need to believe in ‘life after       death’</a:t>
            </a:r>
            <a:endParaRPr lang="en-GB" sz="4000" dirty="0"/>
          </a:p>
        </p:txBody>
      </p:sp>
      <p:sp>
        <p:nvSpPr>
          <p:cNvPr id="3" name="Text Placeholder 2"/>
          <p:cNvSpPr>
            <a:spLocks noGrp="1"/>
          </p:cNvSpPr>
          <p:nvPr>
            <p:ph type="body" sz="half" idx="2"/>
          </p:nvPr>
        </p:nvSpPr>
        <p:spPr>
          <a:xfrm flipV="1">
            <a:off x="4929190" y="5000636"/>
            <a:ext cx="3888908" cy="1154084"/>
          </a:xfrm>
        </p:spPr>
        <p:txBody>
          <a:bodyPr/>
          <a:lstStyle/>
          <a:p>
            <a:endParaRPr lang="en-GB" dirty="0" smtClean="0"/>
          </a:p>
          <a:p>
            <a:endParaRPr lang="en-GB" dirty="0"/>
          </a:p>
        </p:txBody>
      </p:sp>
      <p:pic>
        <p:nvPicPr>
          <p:cNvPr id="6" name="Picture Placeholder 5" descr="untitled.bmp"/>
          <p:cNvPicPr>
            <a:picLocks noGrp="1" noChangeAspect="1"/>
          </p:cNvPicPr>
          <p:nvPr>
            <p:ph type="pic" idx="1"/>
          </p:nvPr>
        </p:nvPicPr>
        <p:blipFill>
          <a:blip r:embed="rId2"/>
          <a:srcRect t="19" b="19"/>
          <a:stretch>
            <a:fillRect/>
          </a:stretch>
        </p:blipFill>
        <p:spPr/>
      </p:pic>
      <p:sp>
        <p:nvSpPr>
          <p:cNvPr id="5" name="Footer Placeholder 4"/>
          <p:cNvSpPr>
            <a:spLocks noGrp="1"/>
          </p:cNvSpPr>
          <p:nvPr>
            <p:ph type="ftr" sz="quarter" idx="11"/>
          </p:nvPr>
        </p:nvSpPr>
        <p:spPr>
          <a:xfrm>
            <a:off x="5286380" y="5572140"/>
            <a:ext cx="3857620" cy="942980"/>
          </a:xfrm>
        </p:spPr>
        <p:txBody>
          <a:bodyPr/>
          <a:lstStyle/>
          <a:p>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1143000"/>
          </a:xfrm>
        </p:spPr>
        <p:txBody>
          <a:bodyPr>
            <a:normAutofit/>
          </a:bodyPr>
          <a:lstStyle/>
          <a:p>
            <a:r>
              <a:rPr lang="en-GB" sz="3200" dirty="0" smtClean="0"/>
              <a:t>The need to believe in hereafter</a:t>
            </a:r>
            <a:endParaRPr lang="en-GB" sz="3200" dirty="0"/>
          </a:p>
        </p:txBody>
      </p:sp>
      <p:sp>
        <p:nvSpPr>
          <p:cNvPr id="3" name="Content Placeholder 2"/>
          <p:cNvSpPr>
            <a:spLocks noGrp="1"/>
          </p:cNvSpPr>
          <p:nvPr>
            <p:ph idx="1"/>
          </p:nvPr>
        </p:nvSpPr>
        <p:spPr/>
        <p:txBody>
          <a:bodyPr/>
          <a:lstStyle/>
          <a:p>
            <a:r>
              <a:rPr lang="en-GB" dirty="0" smtClean="0"/>
              <a:t>Part of teaching of Holy Qur’an.</a:t>
            </a:r>
          </a:p>
          <a:p>
            <a:r>
              <a:rPr lang="en-GB" dirty="0" smtClean="0"/>
              <a:t>“To the righteous soul will be said: O (thou) soul, in (complete) rest and satisfaction! Come back to your Lord, well pleased (yourself), and well pleasing unto Him! Enter you, then, among my devotees! And enter you My Heaven!” </a:t>
            </a:r>
          </a:p>
          <a:p>
            <a:pPr>
              <a:buNone/>
            </a:pPr>
            <a:r>
              <a:rPr lang="en-GB" dirty="0" smtClean="0"/>
              <a:t>  </a:t>
            </a:r>
          </a:p>
          <a:p>
            <a:pPr>
              <a:buNone/>
            </a:pPr>
            <a:r>
              <a:rPr lang="en-GB" dirty="0" smtClean="0"/>
              <a:t>                                   </a:t>
            </a:r>
          </a:p>
          <a:p>
            <a:pPr>
              <a:buNone/>
            </a:pPr>
            <a:r>
              <a:rPr lang="en-GB" dirty="0" smtClean="0"/>
              <a:t>                                      [Al-Qur'an 89: 27-28]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6" presetClass="emph" presetSubtype="0" fill="hold" nodeType="clickEffect">
                                  <p:stCondLst>
                                    <p:cond delay="0"/>
                                  </p:stCondLst>
                                  <p:iterate type="lt">
                                    <p:tmPct val="10000"/>
                                  </p:iterate>
                                  <p:childTnLst>
                                    <p:animScale>
                                      <p:cBhvr>
                                        <p:cTn id="18" dur="250" autoRev="1" fill="hold">
                                          <p:stCondLst>
                                            <p:cond delay="0"/>
                                          </p:stCondLst>
                                        </p:cTn>
                                        <p:tgtEl>
                                          <p:spTgt spid="3">
                                            <p:txEl>
                                              <p:pRg st="0" end="0"/>
                                            </p:txEl>
                                          </p:spTgt>
                                        </p:tgtEl>
                                      </p:cBhvr>
                                      <p:to x="80000" y="100000"/>
                                    </p:animScale>
                                    <p:anim by="(#ppt_w*0.10)" calcmode="lin" valueType="num">
                                      <p:cBhvr>
                                        <p:cTn id="19" dur="250" autoRev="1" fill="hold">
                                          <p:stCondLst>
                                            <p:cond delay="0"/>
                                          </p:stCondLst>
                                        </p:cTn>
                                        <p:tgtEl>
                                          <p:spTgt spid="3">
                                            <p:txEl>
                                              <p:pRg st="0" end="0"/>
                                            </p:txEl>
                                          </p:spTgt>
                                        </p:tgtEl>
                                        <p:attrNameLst>
                                          <p:attrName>ppt_x</p:attrName>
                                        </p:attrNameLst>
                                      </p:cBhvr>
                                    </p:anim>
                                    <p:anim by="(-#ppt_w*0.10)" calcmode="lin" valueType="num">
                                      <p:cBhvr>
                                        <p:cTn id="20" dur="250" autoRev="1" fill="hold">
                                          <p:stCondLst>
                                            <p:cond delay="0"/>
                                          </p:stCondLst>
                                        </p:cTn>
                                        <p:tgtEl>
                                          <p:spTgt spid="3">
                                            <p:txEl>
                                              <p:pRg st="0" end="0"/>
                                            </p:txEl>
                                          </p:spTgt>
                                        </p:tgtEl>
                                        <p:attrNameLst>
                                          <p:attrName>ppt_y</p:attrName>
                                        </p:attrNameLst>
                                      </p:cBhvr>
                                    </p:anim>
                                    <p:animRot by="-480000">
                                      <p:cBhvr>
                                        <p:cTn id="21" dur="250" autoRev="1" fill="hold">
                                          <p:stCondLst>
                                            <p:cond delay="0"/>
                                          </p:stCondLst>
                                        </p:cTn>
                                        <p:tgtEl>
                                          <p:spTgt spid="3">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linds(horizont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mph" presetSubtype="0" fill="hold" nodeType="clickEffect">
                                  <p:stCondLst>
                                    <p:cond delay="0"/>
                                  </p:stCondLst>
                                  <p:iterate type="lt">
                                    <p:tmPct val="10000"/>
                                  </p:iterate>
                                  <p:childTnLst>
                                    <p:set>
                                      <p:cBhvr override="childStyle">
                                        <p:cTn id="30" dur="500" autoRev="1" fill="hold"/>
                                        <p:tgtEl>
                                          <p:spTgt spid="3">
                                            <p:txEl>
                                              <p:pRg st="1" end="1"/>
                                            </p:txEl>
                                          </p:spTgt>
                                        </p:tgtEl>
                                        <p:attrNameLst>
                                          <p:attrName>style.color</p:attrName>
                                        </p:attrNameLst>
                                      </p:cBhvr>
                                      <p:to>
                                        <p:clrVal>
                                          <a:schemeClr val="accent2"/>
                                        </p:clrVal>
                                      </p:to>
                                    </p:set>
                                    <p:set>
                                      <p:cBhvr>
                                        <p:cTn id="31" dur="500" autoRev="1" fill="hold"/>
                                        <p:tgtEl>
                                          <p:spTgt spid="3">
                                            <p:txEl>
                                              <p:pRg st="1" end="1"/>
                                            </p:txEl>
                                          </p:spTgt>
                                        </p:tgtEl>
                                        <p:attrNameLst>
                                          <p:attrName>fillcolor</p:attrName>
                                        </p:attrNameLst>
                                      </p:cBhvr>
                                      <p:to>
                                        <p:clrVal>
                                          <a:schemeClr val="accent2"/>
                                        </p:clrVal>
                                      </p:to>
                                    </p:set>
                                    <p:set>
                                      <p:cBhvr>
                                        <p:cTn id="32" dur="500" autoRev="1"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2686040" cy="322878"/>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571472" y="571480"/>
            <a:ext cx="7239000" cy="4846320"/>
          </a:xfrm>
        </p:spPr>
        <p:txBody>
          <a:bodyPr/>
          <a:lstStyle/>
          <a:p>
            <a:r>
              <a:rPr lang="en-GB" dirty="0" smtClean="0"/>
              <a:t>Part of teachings of Prophets.</a:t>
            </a:r>
          </a:p>
          <a:p>
            <a:endParaRPr lang="en-GB" dirty="0" smtClean="0"/>
          </a:p>
          <a:p>
            <a:endParaRPr lang="en-GB" dirty="0" smtClean="0"/>
          </a:p>
          <a:p>
            <a:r>
              <a:rPr lang="en-GB" dirty="0" smtClean="0"/>
              <a:t>Prophet S.A.W. Said:</a:t>
            </a:r>
          </a:p>
          <a:p>
            <a:pPr>
              <a:buNone/>
            </a:pPr>
            <a:r>
              <a:rPr lang="en-GB" dirty="0" smtClean="0"/>
              <a:t>                “The life after death depends upon the deeds of this world.”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iterate type="lt">
                                    <p:tmPct val="0"/>
                                  </p:iterate>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mph" presetSubtype="0" fill="hold" nodeType="clickEffect">
                                  <p:stCondLst>
                                    <p:cond delay="0"/>
                                  </p:stCondLst>
                                  <p:iterate type="lt">
                                    <p:tmPct val="10000"/>
                                  </p:iterate>
                                  <p:childTnLst>
                                    <p:set>
                                      <p:cBhvr override="childStyle">
                                        <p:cTn id="27" dur="500" autoRev="1" fill="hold"/>
                                        <p:tgtEl>
                                          <p:spTgt spid="3">
                                            <p:txEl>
                                              <p:pRg st="4" end="4"/>
                                            </p:txEl>
                                          </p:spTgt>
                                        </p:tgtEl>
                                        <p:attrNameLst>
                                          <p:attrName>style.color</p:attrName>
                                        </p:attrNameLst>
                                      </p:cBhvr>
                                      <p:to>
                                        <p:clrVal>
                                          <a:schemeClr val="accent2"/>
                                        </p:clrVal>
                                      </p:to>
                                    </p:set>
                                    <p:set>
                                      <p:cBhvr>
                                        <p:cTn id="28" dur="500" autoRev="1" fill="hold"/>
                                        <p:tgtEl>
                                          <p:spTgt spid="3">
                                            <p:txEl>
                                              <p:pRg st="4" end="4"/>
                                            </p:txEl>
                                          </p:spTgt>
                                        </p:tgtEl>
                                        <p:attrNameLst>
                                          <p:attrName>fillcolor</p:attrName>
                                        </p:attrNameLst>
                                      </p:cBhvr>
                                      <p:to>
                                        <p:clrVal>
                                          <a:schemeClr val="accent2"/>
                                        </p:clrVal>
                                      </p:to>
                                    </p:set>
                                    <p:set>
                                      <p:cBhvr>
                                        <p:cTn id="29" dur="500" autoRev="1"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Some more explanation</a:t>
            </a:r>
            <a:endParaRPr lang="en-GB" dirty="0"/>
          </a:p>
        </p:txBody>
      </p:sp>
      <p:sp>
        <p:nvSpPr>
          <p:cNvPr id="3" name="Content Placeholder 2"/>
          <p:cNvSpPr>
            <a:spLocks noGrp="1"/>
          </p:cNvSpPr>
          <p:nvPr>
            <p:ph idx="1"/>
          </p:nvPr>
        </p:nvSpPr>
        <p:spPr>
          <a:xfrm>
            <a:off x="571472" y="2011680"/>
            <a:ext cx="7239000" cy="4846320"/>
          </a:xfrm>
        </p:spPr>
        <p:txBody>
          <a:bodyPr>
            <a:normAutofit/>
          </a:bodyPr>
          <a:lstStyle/>
          <a:p>
            <a:r>
              <a:rPr lang="en-GB" sz="3600" dirty="0" smtClean="0"/>
              <a:t>Why does a child put his hand in fire?</a:t>
            </a:r>
          </a:p>
          <a:p>
            <a:r>
              <a:rPr lang="en-GB" sz="3600" dirty="0" smtClean="0"/>
              <a:t>Why does he evade studying?</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1285860"/>
          <a:ext cx="9144000" cy="3786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a:xfrm flipH="1" flipV="1">
            <a:off x="8818098" y="5203874"/>
            <a:ext cx="325902" cy="296828"/>
          </a:xfrm>
        </p:spPr>
        <p:txBody>
          <a:bodyPr/>
          <a:lstStyle/>
          <a:p>
            <a:endParaRPr lang="en-GB" dirty="0" smtClean="0"/>
          </a:p>
          <a:p>
            <a:endParaRPr lang="en-GB" dirty="0"/>
          </a:p>
        </p:txBody>
      </p:sp>
      <p:sp>
        <p:nvSpPr>
          <p:cNvPr id="8" name="Footer Placeholder 7"/>
          <p:cNvSpPr>
            <a:spLocks noGrp="1"/>
          </p:cNvSpPr>
          <p:nvPr>
            <p:ph type="ftr" sz="quarter" idx="11"/>
          </p:nvPr>
        </p:nvSpPr>
        <p:spPr>
          <a:xfrm>
            <a:off x="5486400" y="6429396"/>
            <a:ext cx="3657600" cy="228600"/>
          </a:xfrm>
        </p:spPr>
        <p:txBody>
          <a:bodyPr/>
          <a:lstStyle/>
          <a:p>
            <a:endParaRPr lang="en-GB"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TotalTime>
  <Words>842</Words>
  <Application>Microsoft Office PowerPoint</Application>
  <PresentationFormat>On-screen Show (4:3)</PresentationFormat>
  <Paragraphs>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  </vt:lpstr>
      <vt:lpstr>Slide 2</vt:lpstr>
      <vt:lpstr>  </vt:lpstr>
      <vt:lpstr> </vt:lpstr>
      <vt:lpstr>The need to believe in ‘life after       death’</vt:lpstr>
      <vt:lpstr>The need to believe in hereafter</vt:lpstr>
      <vt:lpstr> </vt:lpstr>
      <vt:lpstr>Some more explanation</vt:lpstr>
      <vt:lpstr>Slide 9</vt:lpstr>
      <vt:lpstr>Belief in Life after Death divides    people into three categories.</vt:lpstr>
      <vt:lpstr> </vt:lpstr>
      <vt:lpstr> </vt:lpstr>
      <vt:lpstr>Slide 13</vt:lpstr>
      <vt:lpstr>TRUE JUSTICE BECOMES APPARENT BY BELIEVING IN LIFE AFTER DEATH</vt:lpstr>
      <vt:lpstr>Slide 15</vt:lpstr>
      <vt:lpstr> </vt:lpstr>
      <vt:lpstr>Slide 17</vt:lpstr>
      <vt:lpstr>AWARENESSS TO AVOID WRONG &amp;     DOING GOOD DEEDS</vt:lpstr>
      <vt:lpstr> </vt:lpstr>
      <vt:lpstr>Slide 20</vt:lpstr>
      <vt:lpstr>Reward for believers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Adi</dc:creator>
  <cp:lastModifiedBy>SK</cp:lastModifiedBy>
  <cp:revision>45</cp:revision>
  <dcterms:created xsi:type="dcterms:W3CDTF">2009-04-14T14:33:42Z</dcterms:created>
  <dcterms:modified xsi:type="dcterms:W3CDTF">2010-11-10T01:56:11Z</dcterms:modified>
</cp:coreProperties>
</file>