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76200"/>
            <a:ext cx="7772400" cy="178010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CHAPTER 8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09800"/>
            <a:ext cx="6400800" cy="1473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Managing Software and System Resources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7371" y="356260"/>
            <a:ext cx="2578029" cy="29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4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more important commands of the chapter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# top   </a:t>
            </a:r>
            <a:r>
              <a:rPr lang="en-US" sz="1600" dirty="0" smtClean="0">
                <a:solidFill>
                  <a:schemeClr val="bg1"/>
                </a:solidFill>
              </a:rPr>
              <a:t>(displays the on going programs on the  system , refreshed the screen after every 5sec.)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#  free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1600" dirty="0" smtClean="0">
                <a:solidFill>
                  <a:schemeClr val="bg1"/>
                </a:solidFill>
              </a:rPr>
              <a:t>(it will display the used and free disk space of the system )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3896" y="990600"/>
            <a:ext cx="5289866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5811" y="4267200"/>
            <a:ext cx="580178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2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Graphical Process and System Management Tools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991600" cy="609600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#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xosview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–geometry 406*488  -font 8*16 +load +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cpu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+__ +__ +__ +__...</a:t>
            </a:r>
          </a:p>
          <a:p>
            <a:pPr algn="l"/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(disp</a:t>
            </a:r>
            <a:r>
              <a:rPr lang="en-US" sz="1600" dirty="0" smtClean="0">
                <a:solidFill>
                  <a:schemeClr val="bg1"/>
                </a:solidFill>
              </a:rPr>
              <a:t>lays the real time load chart of the system )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Some more graphical system and process monitoring tools</a:t>
            </a:r>
          </a:p>
          <a:p>
            <a:pPr marL="514350" indent="-514350" algn="l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vncviewer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5.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ktimemon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9.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kcron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514350" algn="l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mapfe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6.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kdf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l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thereal                                7.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kisdndock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</a:t>
            </a:r>
          </a:p>
          <a:p>
            <a:pPr marL="514350" indent="-514350" algn="l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gnome-system-monitor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8. </a:t>
            </a:r>
            <a:r>
              <a:rPr lang="en-US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ksysguard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1402146"/>
            <a:ext cx="3525610" cy="26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 wares can be installed by two different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"/>
            <a:ext cx="9220200" cy="2590800"/>
          </a:xfrm>
        </p:spPr>
        <p:txBody>
          <a:bodyPr>
            <a:normAutofit fontScale="85000" lnSpcReduction="20000"/>
          </a:bodyPr>
          <a:lstStyle/>
          <a:p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RPM (Red Hat Package Manager)  ext  .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rmp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soundcardV88.rpm  </a:t>
            </a: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(The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 of .rpm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files are black  or </a:t>
            </a:r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color)</a:t>
            </a:r>
          </a:p>
          <a:p>
            <a:pPr>
              <a:buFont typeface="Wingdings" pitchFamily="2" charset="2"/>
              <a:buChar char="Ø"/>
            </a:pP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files 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.tar  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driver-0.5.tar  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display of .tar files are always in red color)</a:t>
            </a:r>
          </a:p>
          <a:p>
            <a:pPr lvl="1" algn="l">
              <a:buClr>
                <a:schemeClr val="tx2">
                  <a:lumMod val="50000"/>
                </a:schemeClr>
              </a:buClr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chemeClr val="tx2">
                  <a:lumMod val="50000"/>
                </a:schemeClr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configure a source file follow the below steps</a:t>
            </a:r>
          </a:p>
          <a:p>
            <a:pPr marL="800100" lvl="1" indent="-3429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./configure  ;  make  ;  make install  </a:t>
            </a:r>
          </a:p>
          <a:p>
            <a:pPr algn="l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231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914400"/>
            <a:ext cx="8610600" cy="1780108"/>
          </a:xfrm>
        </p:spPr>
        <p:txBody>
          <a:bodyPr>
            <a:normAutofit/>
          </a:bodyPr>
          <a:lstStyle/>
          <a:p>
            <a:r>
              <a:rPr lang="en-US" sz="4200" dirty="0" err="1" smtClean="0"/>
              <a:t>RedHat</a:t>
            </a:r>
            <a:r>
              <a:rPr lang="en-US" sz="4200" dirty="0" smtClean="0"/>
              <a:t> Package Management (RPM)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3124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 RPM was first used with Red Hat Linux in 1995.</a:t>
            </a:r>
          </a:p>
          <a:p>
            <a:pPr marL="457200" indent="-4572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 First time it was written in pearl and then rewritten   </a:t>
            </a:r>
          </a:p>
          <a:p>
            <a:pPr algn="l">
              <a:buClr>
                <a:schemeClr val="bg1"/>
              </a:buClr>
            </a:pPr>
            <a:r>
              <a:rPr lang="en-US" dirty="0"/>
              <a:t> </a:t>
            </a:r>
            <a:r>
              <a:rPr lang="en-US" dirty="0" smtClean="0"/>
              <a:t>          in C for Red Hat 3.0.3 in 1996.</a:t>
            </a:r>
          </a:p>
          <a:p>
            <a:pPr marL="342900" indent="-3429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 Using options/switch/flags with rpm command: </a:t>
            </a:r>
          </a:p>
          <a:p>
            <a:pPr algn="l">
              <a:buClr>
                <a:schemeClr val="bg1"/>
              </a:buClr>
            </a:pPr>
            <a:r>
              <a:rPr lang="en-US" dirty="0" smtClean="0"/>
              <a:t>           1-  install (-i)</a:t>
            </a:r>
          </a:p>
          <a:p>
            <a:pPr algn="l">
              <a:buClr>
                <a:schemeClr val="bg1"/>
              </a:buClr>
            </a:pPr>
            <a:r>
              <a:rPr lang="en-US" dirty="0" smtClean="0"/>
              <a:t>           2- delete </a:t>
            </a:r>
            <a:r>
              <a:rPr lang="en-US" dirty="0" smtClean="0"/>
              <a:t>(-e</a:t>
            </a:r>
            <a:r>
              <a:rPr lang="en-US" dirty="0" smtClean="0"/>
              <a:t>),</a:t>
            </a:r>
          </a:p>
          <a:p>
            <a:pPr algn="l">
              <a:buClr>
                <a:schemeClr val="bg1"/>
              </a:buClr>
            </a:pPr>
            <a:r>
              <a:rPr lang="en-US" dirty="0"/>
              <a:t> </a:t>
            </a:r>
            <a:r>
              <a:rPr lang="en-US" dirty="0" smtClean="0"/>
              <a:t>          3- upgrade (-U)</a:t>
            </a:r>
          </a:p>
          <a:p>
            <a:pPr algn="l">
              <a:buClr>
                <a:schemeClr val="bg1"/>
              </a:buClr>
            </a:pPr>
            <a:r>
              <a:rPr lang="en-US" dirty="0"/>
              <a:t> </a:t>
            </a:r>
            <a:r>
              <a:rPr lang="en-US" dirty="0" smtClean="0"/>
              <a:t>          4- verify (-V)  </a:t>
            </a:r>
          </a:p>
          <a:p>
            <a:pPr algn="l">
              <a:buClr>
                <a:schemeClr val="bg1"/>
              </a:buClr>
            </a:pPr>
            <a:r>
              <a:rPr lang="en-US" dirty="0"/>
              <a:t> </a:t>
            </a:r>
            <a:r>
              <a:rPr lang="en-US" dirty="0" smtClean="0"/>
              <a:t>          5- query (-q).</a:t>
            </a:r>
          </a:p>
          <a:p>
            <a:pPr algn="l">
              <a:buClr>
                <a:schemeClr val="bg1"/>
              </a:buClr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3803" y="889203"/>
            <a:ext cx="1320597" cy="132059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8600" y="3505200"/>
            <a:ext cx="86868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>
                <a:schemeClr val="bg1"/>
              </a:buClr>
            </a:pPr>
            <a:r>
              <a:rPr lang="en-US" sz="4500" dirty="0" smtClean="0">
                <a:latin typeface="+mj-lt"/>
              </a:rPr>
              <a:t>Three parts of RPM</a:t>
            </a:r>
          </a:p>
          <a:p>
            <a:pPr marL="457200" indent="-4572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900" dirty="0" smtClean="0"/>
              <a:t>Signature</a:t>
            </a:r>
            <a:r>
              <a:rPr lang="en-US" dirty="0" smtClean="0"/>
              <a:t>  </a:t>
            </a:r>
            <a:r>
              <a:rPr lang="en-US" sz="1600" dirty="0" smtClean="0"/>
              <a:t>(Containing the authentication that this package is genuine) </a:t>
            </a:r>
          </a:p>
          <a:p>
            <a:pPr marL="457200" indent="-4572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900" dirty="0" smtClean="0"/>
              <a:t>Mathematical code   </a:t>
            </a:r>
            <a:r>
              <a:rPr lang="en-US" sz="1600" dirty="0" smtClean="0"/>
              <a:t>(The actual coding of the rpm) </a:t>
            </a:r>
          </a:p>
          <a:p>
            <a:pPr marL="457200" indent="-457200" algn="l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1900" dirty="0" smtClean="0"/>
              <a:t>Archives</a:t>
            </a:r>
            <a:r>
              <a:rPr lang="en-US" dirty="0" smtClean="0"/>
              <a:t>   </a:t>
            </a:r>
            <a:r>
              <a:rPr lang="en-US" sz="1600" dirty="0" smtClean="0"/>
              <a:t>(It holds the actual files that comprises the package in compressed format</a:t>
            </a:r>
            <a:r>
              <a:rPr lang="en-US" dirty="0"/>
              <a:t>)</a:t>
            </a:r>
            <a:endParaRPr lang="en-US" dirty="0" smtClean="0"/>
          </a:p>
          <a:p>
            <a:pPr algn="l">
              <a:buClr>
                <a:schemeClr val="bg1"/>
              </a:buClr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981200"/>
            <a:ext cx="304800" cy="30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1303" y="2209800"/>
            <a:ext cx="368097" cy="2954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8883" y="2545083"/>
            <a:ext cx="350517" cy="350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317649" y="3200400"/>
            <a:ext cx="349351" cy="3493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895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35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914400"/>
            <a:ext cx="8610600" cy="1780108"/>
          </a:xfrm>
        </p:spPr>
        <p:txBody>
          <a:bodyPr>
            <a:normAutofit/>
          </a:bodyPr>
          <a:lstStyle/>
          <a:p>
            <a:r>
              <a:rPr lang="en-US" sz="4200" dirty="0" err="1" smtClean="0"/>
              <a:t>RedHat</a:t>
            </a:r>
            <a:r>
              <a:rPr lang="en-US" sz="4200" dirty="0" smtClean="0"/>
              <a:t> Package Management (RPM)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algn="l">
              <a:buClr>
                <a:schemeClr val="bg1"/>
              </a:buClr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Installing a new package by rpm</a:t>
            </a:r>
          </a:p>
          <a:p>
            <a:pPr algn="l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# rpm  –</a:t>
            </a:r>
            <a:r>
              <a:rPr lang="en-US" dirty="0" err="1" smtClean="0">
                <a:solidFill>
                  <a:schemeClr val="bg1"/>
                </a:solidFill>
              </a:rPr>
              <a:t>ivh</a:t>
            </a:r>
            <a:r>
              <a:rPr lang="en-US" dirty="0" smtClean="0">
                <a:solidFill>
                  <a:schemeClr val="bg1"/>
                </a:solidFill>
              </a:rPr>
              <a:t>  pine-4.44-7.i386.rpm </a:t>
            </a:r>
          </a:p>
          <a:p>
            <a:pPr algn="l">
              <a:buClr>
                <a:schemeClr val="bg1"/>
              </a:buClr>
            </a:pP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Preparing…     ############## [100%]</a:t>
            </a:r>
          </a:p>
          <a:p>
            <a:pPr algn="l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1.pine                ##############  [100%]</a:t>
            </a:r>
          </a:p>
          <a:p>
            <a:pPr algn="l">
              <a:buClr>
                <a:schemeClr val="bg1"/>
              </a:buClr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Verify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installed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package by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rpm  </a:t>
            </a:r>
          </a:p>
          <a:p>
            <a:pPr algn="l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# rpm –V pine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uery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installed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package by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rpm 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# rpm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  <a:r>
              <a:rPr lang="en-US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pine</a:t>
            </a:r>
          </a:p>
          <a:p>
            <a:pPr algn="l">
              <a:buClr>
                <a:schemeClr val="bg1"/>
              </a:buClr>
            </a:pP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pgrade an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installed package by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rpm 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# rpm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  <a:r>
              <a:rPr lang="en-US" dirty="0" err="1" smtClean="0">
                <a:solidFill>
                  <a:schemeClr val="bg1"/>
                </a:solidFill>
              </a:rPr>
              <a:t>Uvh</a:t>
            </a:r>
            <a:r>
              <a:rPr lang="en-US" dirty="0" smtClean="0">
                <a:solidFill>
                  <a:schemeClr val="bg1"/>
                </a:solidFill>
              </a:rPr>
              <a:t> pine.-4.48.8.i386.rpm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Preparing…     ############## [100%]</a:t>
            </a:r>
          </a:p>
          <a:p>
            <a:pPr algn="l">
              <a:buClr>
                <a:schemeClr val="bg1"/>
              </a:buClr>
            </a:pP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1.pine                ##############  [100%]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1015" y="609600"/>
            <a:ext cx="1534385" cy="1534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990600"/>
            <a:ext cx="304800" cy="30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4297683"/>
            <a:ext cx="350517" cy="3505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410200" y="3460649"/>
            <a:ext cx="349351" cy="349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2590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44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914400"/>
            <a:ext cx="8610600" cy="1780108"/>
          </a:xfrm>
        </p:spPr>
        <p:txBody>
          <a:bodyPr>
            <a:normAutofit/>
          </a:bodyPr>
          <a:lstStyle/>
          <a:p>
            <a:r>
              <a:rPr lang="en-US" sz="4200" dirty="0" err="1" smtClean="0"/>
              <a:t>RedHat</a:t>
            </a:r>
            <a:r>
              <a:rPr lang="en-US" sz="4200" dirty="0" smtClean="0"/>
              <a:t> Package Management (RPM)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pPr algn="l">
              <a:buClr>
                <a:schemeClr val="bg1"/>
              </a:buClr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Remove a package by rpm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# rpm –e pine</a:t>
            </a:r>
          </a:p>
          <a:p>
            <a:pPr algn="l"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685800"/>
            <a:ext cx="1295400" cy="1295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999916"/>
            <a:ext cx="415560" cy="333584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28600" y="2639492"/>
            <a:ext cx="8763000" cy="941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Extracting and looking into a rpm file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rpm –q  --pine.43.rpm &gt; scripts.txt</a:t>
            </a:r>
          </a:p>
          <a:p>
            <a:pPr algn="l"/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2286000"/>
            <a:ext cx="1143000" cy="1143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28600" y="3630092"/>
            <a:ext cx="8763000" cy="109430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Graphical Package Management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 On your desktop select :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Start -&gt; System Setting -&gt; Packages .</a:t>
            </a:r>
          </a:p>
          <a:p>
            <a:pPr algn="l"/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3100" y="4267200"/>
            <a:ext cx="49911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58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914400"/>
            <a:ext cx="8610600" cy="1780108"/>
          </a:xfrm>
        </p:spPr>
        <p:txBody>
          <a:bodyPr>
            <a:normAutofit/>
          </a:bodyPr>
          <a:lstStyle/>
          <a:p>
            <a:r>
              <a:rPr lang="en-US" sz="4200" dirty="0" smtClean="0"/>
              <a:t>Tar file </a:t>
            </a:r>
            <a:endParaRPr lang="en-US" sz="4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734492"/>
            <a:ext cx="8763000" cy="5894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Extracting a Tarred file and modifying in an editor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tar -</a:t>
            </a:r>
            <a:r>
              <a:rPr lang="en-US" sz="2000" dirty="0" err="1" smtClean="0">
                <a:solidFill>
                  <a:schemeClr val="bg1"/>
                </a:solidFill>
              </a:rPr>
              <a:t>xjvf</a:t>
            </a:r>
            <a:r>
              <a:rPr lang="en-US" sz="2000" dirty="0" smtClean="0">
                <a:solidFill>
                  <a:schemeClr val="bg1"/>
                </a:solidFill>
              </a:rPr>
              <a:t> freetype-2.0.9.tar.bz2      </a:t>
            </a:r>
            <a:r>
              <a:rPr lang="en-US" sz="1600" dirty="0" smtClean="0">
                <a:solidFill>
                  <a:schemeClr val="bg1"/>
                </a:solidFill>
              </a:rPr>
              <a:t>(fonts file)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cd freetype-2.0.9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vi </a:t>
            </a:r>
            <a:r>
              <a:rPr lang="en-US" sz="2000" dirty="0" err="1" smtClean="0">
                <a:solidFill>
                  <a:schemeClr val="bg1"/>
                </a:solidFill>
              </a:rPr>
              <a:t>freetype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</a:rPr>
              <a:t>config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</a:rPr>
              <a:t>ftoption.h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tar </a:t>
            </a:r>
            <a:r>
              <a:rPr lang="en-US" sz="2000" dirty="0" err="1" smtClean="0">
                <a:solidFill>
                  <a:schemeClr val="bg1"/>
                </a:solidFill>
              </a:rPr>
              <a:t>cfj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freetype</a:t>
            </a:r>
            <a:r>
              <a:rPr lang="en-US" sz="2000" dirty="0" smtClean="0">
                <a:solidFill>
                  <a:schemeClr val="bg1"/>
                </a:solidFill>
              </a:rPr>
              <a:t>- 2.0.9.tar.bz2   freetype-2.0.9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# </a:t>
            </a:r>
            <a:r>
              <a:rPr lang="en-US" sz="2000" dirty="0" err="1" smtClean="0">
                <a:solidFill>
                  <a:schemeClr val="bg1"/>
                </a:solidFill>
              </a:rPr>
              <a:t>rpmbuild</a:t>
            </a:r>
            <a:r>
              <a:rPr lang="en-US" sz="2000" dirty="0" smtClean="0">
                <a:solidFill>
                  <a:schemeClr val="bg1"/>
                </a:solidFill>
              </a:rPr>
              <a:t> –bb </a:t>
            </a:r>
            <a:r>
              <a:rPr lang="en-US" sz="2000" dirty="0" err="1" smtClean="0">
                <a:solidFill>
                  <a:schemeClr val="bg1"/>
                </a:solidFill>
              </a:rPr>
              <a:t>freetype.spec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(during the build process press ‘y’ if asked)</a:t>
            </a:r>
          </a:p>
          <a:p>
            <a:pPr algn="l"/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After it is build a new rpm will be stored in /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src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redhat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/RPMS/i386</a:t>
            </a:r>
          </a:p>
          <a:p>
            <a:pPr algn="l"/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57150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</a:t>
            </a:r>
            <a:r>
              <a:rPr lang="en-US" dirty="0" err="1" smtClean="0">
                <a:solidFill>
                  <a:schemeClr val="tx1"/>
                </a:solidFill>
              </a:rPr>
              <a:t>undef</a:t>
            </a:r>
            <a:r>
              <a:rPr lang="en-US" dirty="0" smtClean="0">
                <a:solidFill>
                  <a:schemeClr val="tx1"/>
                </a:solidFill>
              </a:rPr>
              <a:t>  TT_CONFIG_OPTION_BYTECODE_INTERPRETER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#define  TT_CONFIG_OPTION_BYTECODE_INTERPRETER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modified)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err="1" smtClean="0">
                <a:solidFill>
                  <a:schemeClr val="tx1"/>
                </a:solidFill>
              </a:rPr>
              <a:t>wq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90600" y="3276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ar-1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381000"/>
            <a:ext cx="990600" cy="99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714" y="57150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6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Process id + name for every command during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/>
              <a:t> tty1   00:00:00  tree </a:t>
            </a:r>
          </a:p>
          <a:p>
            <a:pPr marL="342900" indent="-342900">
              <a:buAutoNum type="arabicPlain" startAt="785"/>
            </a:pPr>
            <a:r>
              <a:rPr lang="en-US" sz="1400" dirty="0" smtClean="0"/>
              <a:t>  tty2   00:00:01   bash</a:t>
            </a:r>
          </a:p>
          <a:p>
            <a:pPr marL="342900" indent="-342900">
              <a:buAutoNum type="arabicPlain" startAt="785"/>
            </a:pPr>
            <a:r>
              <a:rPr lang="en-US" sz="1400" dirty="0"/>
              <a:t>  </a:t>
            </a:r>
            <a:r>
              <a:rPr lang="en-US" sz="1400" dirty="0" smtClean="0"/>
              <a:t>tty1   00:00:09   vi 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505200"/>
            <a:ext cx="6115050" cy="3219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04800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#  </a:t>
            </a:r>
            <a:r>
              <a:rPr lang="en-US" dirty="0" err="1" smtClean="0">
                <a:solidFill>
                  <a:schemeClr val="bg1"/>
                </a:solidFill>
              </a:rPr>
              <a:t>ps</a:t>
            </a:r>
            <a:r>
              <a:rPr lang="en-US" dirty="0" smtClean="0">
                <a:solidFill>
                  <a:schemeClr val="bg1"/>
                </a:solidFill>
              </a:rPr>
              <a:t> –aux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9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92202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Process id + name for every command during execution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7620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view a process by its id number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sz="1800" dirty="0" err="1" smtClean="0">
                <a:solidFill>
                  <a:schemeClr val="bg1"/>
                </a:solidFill>
              </a:rPr>
              <a:t>ps</a:t>
            </a:r>
            <a:r>
              <a:rPr lang="en-US" sz="1800" dirty="0" smtClean="0">
                <a:solidFill>
                  <a:schemeClr val="bg1"/>
                </a:solidFill>
              </a:rPr>
              <a:t>  738</a:t>
            </a: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64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PID    TTY     TIME     CMD</a:t>
            </a:r>
          </a:p>
          <a:p>
            <a:pPr marL="342900" indent="-342900">
              <a:buAutoNum type="arabicPlain" startAt="738"/>
            </a:pPr>
            <a:r>
              <a:rPr lang="en-US" sz="1400" dirty="0" smtClean="0"/>
              <a:t> tty1   00:00:00  tree      </a:t>
            </a:r>
          </a:p>
          <a:p>
            <a:pPr marL="342900" indent="-342900" algn="ctr">
              <a:buAutoNum type="arabicPlain" startAt="738"/>
            </a:pPr>
            <a:endParaRPr lang="en-US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09800"/>
            <a:ext cx="9220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Terminate a process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kill  738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        [1]+   Terminated       tree</a:t>
            </a: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3124200"/>
            <a:ext cx="9220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200" dirty="0" smtClean="0">
                <a:solidFill>
                  <a:schemeClr val="bg1"/>
                </a:solidFill>
              </a:rPr>
              <a:t>To Terminate a process forcefully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#   kill  -9  738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        [1]+   Terminated       tree</a:t>
            </a:r>
          </a:p>
          <a:p>
            <a:pPr algn="l"/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5638800"/>
            <a:ext cx="1066800" cy="1066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7800" y="6019800"/>
            <a:ext cx="408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terminating options start from 1 - 9 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3429000"/>
            <a:ext cx="1036773" cy="1036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405026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PID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49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609600"/>
            <a:ext cx="9220200" cy="17801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the Priority of a Command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610600" cy="182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#  nice</a:t>
            </a:r>
          </a:p>
          <a:p>
            <a:pPr algn="l"/>
            <a:r>
              <a:rPr lang="en-US" dirty="0" smtClean="0"/>
              <a:t>#   nice  -n 0  </a:t>
            </a:r>
            <a:r>
              <a:rPr lang="en-US" dirty="0" err="1" smtClean="0"/>
              <a:t>ls</a:t>
            </a:r>
            <a:r>
              <a:rPr lang="en-US" dirty="0" smtClean="0"/>
              <a:t> –la     </a:t>
            </a:r>
            <a:r>
              <a:rPr lang="en-US" sz="1600" dirty="0" smtClean="0">
                <a:solidFill>
                  <a:schemeClr val="tx1"/>
                </a:solidFill>
              </a:rPr>
              <a:t>(The command will be brought to high priority and will be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executed before the other commands which are in a queue)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#   </a:t>
            </a:r>
            <a:r>
              <a:rPr lang="en-US" dirty="0" smtClean="0">
                <a:solidFill>
                  <a:schemeClr val="bg1"/>
                </a:solidFill>
              </a:rPr>
              <a:t>nice  -n 20  date    </a:t>
            </a:r>
            <a:r>
              <a:rPr lang="en-US" sz="1600" dirty="0" smtClean="0">
                <a:solidFill>
                  <a:schemeClr val="tx1"/>
                </a:solidFill>
              </a:rPr>
              <a:t>(the command will be brought to a low priority and will be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                           executed after all the other commands which are in a queue)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429000"/>
            <a:ext cx="655318" cy="65531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648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72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91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10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292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0600" y="408431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0      1      2      3     4     5     6     7      8     9    10   11    12    13    14  15   16   17   18  19  20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819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38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76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06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057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00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2296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8486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438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1628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95400" y="3657600"/>
            <a:ext cx="304800" cy="228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rved Down Arrow 28"/>
          <p:cNvSpPr/>
          <p:nvPr/>
        </p:nvSpPr>
        <p:spPr>
          <a:xfrm>
            <a:off x="1036318" y="2743200"/>
            <a:ext cx="7574282" cy="8041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rot="10800000">
            <a:off x="1676400" y="4453649"/>
            <a:ext cx="6812282" cy="8041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rot="10800000">
            <a:off x="960118" y="4606049"/>
            <a:ext cx="7421882" cy="8041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502</TotalTime>
  <Words>712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CHAPTER 8</vt:lpstr>
      <vt:lpstr>Soft wares can be installed by two different methods </vt:lpstr>
      <vt:lpstr>RedHat Package Management (RPM)</vt:lpstr>
      <vt:lpstr>RedHat Package Management (RPM)</vt:lpstr>
      <vt:lpstr>RedHat Package Management (RPM)</vt:lpstr>
      <vt:lpstr>Tar file </vt:lpstr>
      <vt:lpstr>Process id + name for every command during execution</vt:lpstr>
      <vt:lpstr>Process id + name for every command during execution</vt:lpstr>
      <vt:lpstr>Changing the Priority of a Command  </vt:lpstr>
      <vt:lpstr>Some more important commands of the chapter </vt:lpstr>
      <vt:lpstr>Graphical Process and System Management Tools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Haroon Hadar</dc:creator>
  <cp:lastModifiedBy>Teacher</cp:lastModifiedBy>
  <cp:revision>169</cp:revision>
  <dcterms:created xsi:type="dcterms:W3CDTF">2006-08-16T00:00:00Z</dcterms:created>
  <dcterms:modified xsi:type="dcterms:W3CDTF">2013-10-21T05:31:24Z</dcterms:modified>
</cp:coreProperties>
</file>