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71" y="4063998"/>
            <a:ext cx="6916951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471" y="1828800"/>
            <a:ext cx="6916951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5715000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482603"/>
            <a:ext cx="495300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2108200"/>
            <a:ext cx="2971800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482600"/>
            <a:ext cx="2971800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74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5347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00"/>
            <a:ext cx="6781800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685800"/>
            <a:ext cx="1383347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9176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03401"/>
            <a:ext cx="7772400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6430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632200"/>
            <a:ext cx="731520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3"/>
            <a:ext cx="731520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3890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03401"/>
            <a:ext cx="37338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03401"/>
            <a:ext cx="37338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0658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717800"/>
            <a:ext cx="3733800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803400"/>
            <a:ext cx="3733800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17800"/>
            <a:ext cx="3733800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03400"/>
            <a:ext cx="3733800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6168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968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34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5715000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482603"/>
            <a:ext cx="495300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2108200"/>
            <a:ext cx="2971800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482600"/>
            <a:ext cx="2971800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31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457138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2" y="482601"/>
            <a:ext cx="3809386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1" y="3733800"/>
            <a:ext cx="3886200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1" y="1905000"/>
            <a:ext cx="3886200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99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75400"/>
            <a:ext cx="106680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3A39C3A-CC50-40E0-BFB8-6004DC76D21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3360" y="6375400"/>
            <a:ext cx="62484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8CB517B-20F2-459F-9F76-6A93CB3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803401"/>
            <a:ext cx="7772400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X Window 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81000"/>
            <a:ext cx="8018422" cy="381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1800" dirty="0" smtClean="0"/>
              <a:t> X window system  </a:t>
            </a:r>
            <a:r>
              <a:rPr lang="en-US" sz="1800" b="1" dirty="0" smtClean="0"/>
              <a:t>or</a:t>
            </a:r>
            <a:r>
              <a:rPr lang="en-US" sz="1800" dirty="0" smtClean="0"/>
              <a:t>  x11r6, x11, x   (1980’s)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0"/>
            <a:ext cx="8018422" cy="685800"/>
          </a:xfrm>
          <a:prstGeom prst="rect">
            <a:avLst/>
          </a:prstGeom>
          <a:effectLst/>
        </p:spPr>
        <p:txBody>
          <a:bodyPr vert="horz" lIns="121899" tIns="60949" rIns="121899" bIns="60949" rtlCol="0" anchor="ctr" anchorCtr="0">
            <a:noAutofit/>
          </a:bodyPr>
          <a:lstStyle/>
          <a:p>
            <a:pPr lvl="0" defTabSz="1218987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current</a:t>
            </a:r>
            <a:r>
              <a:rPr kumimoji="0" lang="en-US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version 4.2.1 (</a:t>
            </a:r>
            <a:r>
              <a:rPr lang="en-US" cap="all" dirty="0" smtClean="0"/>
              <a:t>xfree86) </a:t>
            </a: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computer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0435" y="1443335"/>
            <a:ext cx="777235" cy="777235"/>
          </a:xfrm>
          <a:prstGeom prst="rect">
            <a:avLst/>
          </a:prstGeom>
        </p:spPr>
      </p:pic>
      <p:pic>
        <p:nvPicPr>
          <p:cNvPr id="6" name="Picture 5" descr="comput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2418700"/>
            <a:ext cx="472435" cy="472435"/>
          </a:xfrm>
          <a:prstGeom prst="rect">
            <a:avLst/>
          </a:prstGeom>
        </p:spPr>
      </p:pic>
      <p:pic>
        <p:nvPicPr>
          <p:cNvPr id="7" name="Picture 6" descr="comput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2433935"/>
            <a:ext cx="472435" cy="472435"/>
          </a:xfrm>
          <a:prstGeom prst="rect">
            <a:avLst/>
          </a:prstGeom>
        </p:spPr>
      </p:pic>
      <p:pic>
        <p:nvPicPr>
          <p:cNvPr id="8" name="Picture 7" descr="comput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2418700"/>
            <a:ext cx="472435" cy="472435"/>
          </a:xfrm>
          <a:prstGeom prst="rect">
            <a:avLst/>
          </a:prstGeom>
        </p:spPr>
      </p:pic>
      <p:pic>
        <p:nvPicPr>
          <p:cNvPr id="9" name="Picture 8" descr="comput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418700"/>
            <a:ext cx="472435" cy="472435"/>
          </a:xfrm>
          <a:prstGeom prst="rect">
            <a:avLst/>
          </a:prstGeom>
        </p:spPr>
      </p:pic>
      <p:sp>
        <p:nvSpPr>
          <p:cNvPr id="11" name="Arc 10"/>
          <p:cNvSpPr/>
          <p:nvPr/>
        </p:nvSpPr>
        <p:spPr>
          <a:xfrm>
            <a:off x="7254235" y="2205335"/>
            <a:ext cx="990600" cy="457200"/>
          </a:xfrm>
          <a:prstGeom prst="arc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7559035" y="2205335"/>
            <a:ext cx="228600" cy="457200"/>
          </a:xfrm>
          <a:prstGeom prst="arc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8" idx="0"/>
          </p:cNvCxnSpPr>
          <p:nvPr/>
        </p:nvCxnSpPr>
        <p:spPr>
          <a:xfrm rot="10800000" flipV="1">
            <a:off x="7094219" y="2205334"/>
            <a:ext cx="541017" cy="213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6568436" y="2205335"/>
            <a:ext cx="1143001" cy="22859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94064" y="1143000"/>
            <a:ext cx="696024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1400" dirty="0" smtClean="0"/>
              <a:t>server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13888" y="2971800"/>
            <a:ext cx="61747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1200" dirty="0" smtClean="0"/>
              <a:t>Client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24406" y="2967335"/>
            <a:ext cx="61747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1200" dirty="0" smtClean="0"/>
              <a:t>Client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97035" y="2967335"/>
            <a:ext cx="61747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1200" dirty="0" smtClean="0"/>
              <a:t>Client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2967335"/>
            <a:ext cx="61747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1200" dirty="0" smtClean="0"/>
              <a:t>Client</a:t>
            </a:r>
          </a:p>
          <a:p>
            <a:r>
              <a:rPr lang="en-US" sz="1200" dirty="0" smtClean="0"/>
              <a:t>    x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0" y="1295400"/>
            <a:ext cx="8018422" cy="685800"/>
          </a:xfrm>
          <a:prstGeom prst="rect">
            <a:avLst/>
          </a:prstGeom>
          <a:effectLst/>
        </p:spPr>
        <p:txBody>
          <a:bodyPr vert="horz" lIns="121899" tIns="60949" rIns="121899" bIns="60949" rtlCol="0" anchor="ctr" anchorCtr="0">
            <a:no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more</a:t>
            </a:r>
            <a:r>
              <a:rPr kumimoji="0" lang="en-US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then 24 rpm’s available</a:t>
            </a: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0" y="1447800"/>
            <a:ext cx="8018422" cy="3733800"/>
          </a:xfrm>
          <a:prstGeom prst="rect">
            <a:avLst/>
          </a:prstGeom>
          <a:effectLst/>
        </p:spPr>
        <p:txBody>
          <a:bodyPr vert="horz" lIns="121899" tIns="60949" rIns="121899" bIns="60949" rtlCol="0" anchor="ctr" anchorCtr="0">
            <a:normAutofit fontScale="97500"/>
          </a:bodyPr>
          <a:lstStyle/>
          <a:p>
            <a:pPr marL="0" marR="0" lvl="0" indent="0" algn="l" defTabSz="121898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directories</a:t>
            </a:r>
            <a:r>
              <a:rPr kumimoji="0" lang="en-US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contain information of xfree86</a:t>
            </a:r>
          </a:p>
          <a:p>
            <a:pPr marL="0" marR="0" lvl="0" indent="0" algn="l" defTabSz="121898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1" defTabSz="1218987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/use/x11r6/bin</a:t>
            </a:r>
          </a:p>
          <a:p>
            <a:pPr lvl="1" defTabSz="1218987">
              <a:lnSpc>
                <a:spcPct val="80000"/>
              </a:lnSpc>
              <a:spcBef>
                <a:spcPct val="0"/>
              </a:spcBef>
            </a:pP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1" defTabSz="1218987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cap="all" dirty="0"/>
              <a:t>  /</a:t>
            </a:r>
            <a:r>
              <a:rPr lang="en-US" sz="1600" cap="all" dirty="0" smtClean="0"/>
              <a:t>use/x11r6/include</a:t>
            </a:r>
          </a:p>
          <a:p>
            <a:pPr lvl="1" defTabSz="1218987">
              <a:lnSpc>
                <a:spcPct val="80000"/>
              </a:lnSpc>
              <a:spcBef>
                <a:spcPct val="0"/>
              </a:spcBef>
            </a:pPr>
            <a:endParaRPr lang="en-US" sz="1600" cap="all" dirty="0" smtClean="0"/>
          </a:p>
          <a:p>
            <a:pPr lvl="1" defTabSz="1218987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cap="all" dirty="0"/>
              <a:t> /</a:t>
            </a:r>
            <a:r>
              <a:rPr lang="en-US" sz="1600" cap="all" dirty="0" smtClean="0"/>
              <a:t>use/x11r6/lib</a:t>
            </a:r>
          </a:p>
          <a:p>
            <a:pPr lvl="1" defTabSz="1218987">
              <a:lnSpc>
                <a:spcPct val="80000"/>
              </a:lnSpc>
              <a:spcBef>
                <a:spcPct val="0"/>
              </a:spcBef>
            </a:pPr>
            <a:endParaRPr lang="en-US" sz="1600" cap="all" dirty="0" smtClean="0"/>
          </a:p>
          <a:p>
            <a:pPr lvl="1" defTabSz="1218987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cap="all" dirty="0"/>
              <a:t> /</a:t>
            </a:r>
            <a:r>
              <a:rPr lang="en-US" sz="1600" cap="all" dirty="0" smtClean="0"/>
              <a:t>use/x11r6/lib/x11</a:t>
            </a:r>
          </a:p>
          <a:p>
            <a:pPr lvl="1" defTabSz="1218987">
              <a:lnSpc>
                <a:spcPct val="80000"/>
              </a:lnSpc>
              <a:spcBef>
                <a:spcPct val="0"/>
              </a:spcBef>
            </a:pPr>
            <a:endParaRPr lang="en-US" sz="1600" cap="all" dirty="0" smtClean="0"/>
          </a:p>
          <a:p>
            <a:pPr lvl="1" defTabSz="1218987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cap="all" dirty="0"/>
              <a:t> /</a:t>
            </a:r>
            <a:r>
              <a:rPr lang="en-US" sz="1600" cap="all" dirty="0" smtClean="0"/>
              <a:t>use/x11r6/lib/modules</a:t>
            </a:r>
          </a:p>
          <a:p>
            <a:pPr lvl="1" defTabSz="1218987">
              <a:lnSpc>
                <a:spcPct val="80000"/>
              </a:lnSpc>
              <a:spcBef>
                <a:spcPct val="0"/>
              </a:spcBef>
            </a:pPr>
            <a:endParaRPr lang="en-US" sz="1600" cap="all" dirty="0" smtClean="0"/>
          </a:p>
          <a:p>
            <a:pPr lvl="1" defTabSz="1218987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cap="all" dirty="0"/>
              <a:t> /</a:t>
            </a:r>
            <a:r>
              <a:rPr lang="en-US" sz="1600" cap="all" dirty="0" smtClean="0"/>
              <a:t>use/x11r6/man</a:t>
            </a:r>
            <a: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9" y="990600"/>
            <a:ext cx="9126751" cy="6019800"/>
          </a:xfrm>
        </p:spPr>
        <p:txBody>
          <a:bodyPr>
            <a:normAutofit/>
          </a:bodyPr>
          <a:lstStyle/>
          <a:p>
            <a:pPr algn="l"/>
            <a:r>
              <a:rPr lang="en-US" sz="2100" dirty="0" smtClean="0">
                <a:solidFill>
                  <a:schemeClr val="tx1">
                    <a:lumMod val="75000"/>
                  </a:schemeClr>
                </a:solidFill>
              </a:rPr>
              <a:t>The configuration files has different sections which are listed below:</a:t>
            </a:r>
          </a:p>
          <a:p>
            <a:pPr algn="l"/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Server layout</a:t>
            </a:r>
            <a:r>
              <a:rPr lang="en-US" sz="2000" dirty="0" smtClean="0"/>
              <a:t> 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(information of the server side settings)</a:t>
            </a:r>
          </a:p>
          <a:p>
            <a:pPr algn="l"/>
            <a:endParaRPr lang="en-US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Files </a:t>
            </a:r>
            <a:r>
              <a:rPr lang="en-US" sz="2000" dirty="0" smtClean="0"/>
              <a:t>              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(information and path of items related to files ,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e.g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font, logs etc..)</a:t>
            </a:r>
          </a:p>
          <a:p>
            <a:pPr algn="l"/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Modules  </a:t>
            </a:r>
            <a:r>
              <a:rPr lang="en-US" sz="2000" dirty="0" smtClean="0"/>
              <a:t>      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(list of all the modules which will be loaded and available at boot time)</a:t>
            </a:r>
          </a:p>
          <a:p>
            <a:pPr algn="l"/>
            <a:endParaRPr lang="en-US" sz="14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Input devices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(information of input devices like mouse, keyboard etc..)</a:t>
            </a:r>
            <a:endParaRPr lang="en-US" sz="1400" dirty="0" smtClean="0"/>
          </a:p>
          <a:p>
            <a:pPr algn="l"/>
            <a:endParaRPr lang="en-US" sz="18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Monitor          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(information and settings of monitor like model ,type etc)</a:t>
            </a:r>
            <a:endParaRPr lang="en-US" sz="1400" dirty="0" smtClean="0"/>
          </a:p>
          <a:p>
            <a:pPr algn="l"/>
            <a:endParaRPr lang="en-US" sz="18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Devices             </a:t>
            </a:r>
            <a:r>
              <a:rPr lang="en-US" sz="1400" dirty="0" smtClean="0">
                <a:solidFill>
                  <a:schemeClr val="tx2">
                    <a:lumMod val="90000"/>
                  </a:schemeClr>
                </a:solidFill>
              </a:rPr>
              <a:t>(information of smaller devices like sound card, video chip set)</a:t>
            </a:r>
          </a:p>
          <a:p>
            <a:pPr algn="l"/>
            <a:endParaRPr lang="en-US" sz="18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Screen              </a:t>
            </a:r>
            <a:r>
              <a:rPr lang="en-US" sz="1400" dirty="0" smtClean="0">
                <a:solidFill>
                  <a:schemeClr val="tx2">
                    <a:lumMod val="90000"/>
                  </a:schemeClr>
                </a:solidFill>
              </a:rPr>
              <a:t>(information and settings of screen resolution, depth, pixel etc…)</a:t>
            </a:r>
            <a:r>
              <a:rPr lang="en-US" sz="1800" dirty="0" smtClean="0"/>
              <a:t> </a:t>
            </a:r>
          </a:p>
          <a:p>
            <a:pPr algn="l"/>
            <a:endParaRPr lang="en-US" sz="21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2100" dirty="0" smtClean="0">
                <a:solidFill>
                  <a:schemeClr val="tx1">
                    <a:lumMod val="75000"/>
                  </a:schemeClr>
                </a:solidFill>
              </a:rPr>
              <a:t>Command to configure X Window </a:t>
            </a:r>
          </a:p>
          <a:p>
            <a:pPr algn="l"/>
            <a:r>
              <a:rPr lang="en-US" sz="1600" dirty="0" smtClean="0"/>
              <a:t>redhat-config-xfree86</a:t>
            </a:r>
            <a:r>
              <a:rPr lang="en-US" sz="21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A step by step installation method form drop down list of drivers</a:t>
            </a:r>
            <a:r>
              <a:rPr lang="en-US" sz="2000" dirty="0" smtClean="0">
                <a:solidFill>
                  <a:srgbClr val="FFFF00"/>
                </a:solidFill>
              </a:rPr>
              <a:t>       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                                                    </a:t>
            </a:r>
            <a:r>
              <a:rPr lang="en-US" sz="2000" dirty="0" smtClean="0">
                <a:solidFill>
                  <a:srgbClr val="FFFF00"/>
                </a:solidFill>
              </a:rPr>
              <a:t>Refer to page 170-190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152400"/>
            <a:ext cx="8763000" cy="9287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Elements of xf86config file</a:t>
            </a:r>
            <a:endParaRPr lang="en-US" sz="2800" dirty="0"/>
          </a:p>
        </p:txBody>
      </p:sp>
      <p:pic>
        <p:nvPicPr>
          <p:cNvPr id="4" name="Picture 3" descr="46100-512-system-preferences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-76200"/>
            <a:ext cx="1219200" cy="1219200"/>
          </a:xfrm>
          <a:prstGeom prst="rect">
            <a:avLst/>
          </a:prstGeom>
        </p:spPr>
      </p:pic>
      <p:pic>
        <p:nvPicPr>
          <p:cNvPr id="5" name="Picture 4" descr="search-icon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5943600"/>
            <a:ext cx="838200" cy="838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71" y="76200"/>
            <a:ext cx="6916951" cy="533400"/>
          </a:xfrm>
        </p:spPr>
        <p:txBody>
          <a:bodyPr/>
          <a:lstStyle/>
          <a:p>
            <a:r>
              <a:rPr lang="en-US" dirty="0" smtClean="0"/>
              <a:t>Starting X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58951" y="457200"/>
            <a:ext cx="8745751" cy="22098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550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Different modes of </a:t>
            </a:r>
            <a:r>
              <a:rPr lang="en-US" sz="3600" dirty="0">
                <a:solidFill>
                  <a:schemeClr val="tx1">
                    <a:lumMod val="85000"/>
                  </a:schemeClr>
                </a:solidFill>
              </a:rPr>
              <a:t>L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inux start up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(/etc/</a:t>
            </a:r>
            <a:r>
              <a:rPr lang="en-US" sz="2800" dirty="0" err="1" smtClean="0">
                <a:solidFill>
                  <a:srgbClr val="FFFF00"/>
                </a:solidFill>
              </a:rPr>
              <a:t>inittab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500" dirty="0" smtClean="0"/>
              <a:t>#   </a:t>
            </a:r>
            <a:r>
              <a:rPr lang="en-US" sz="2500" dirty="0"/>
              <a:t>0 - halt </a:t>
            </a:r>
            <a:r>
              <a:rPr lang="en-US" sz="2500" dirty="0">
                <a:solidFill>
                  <a:schemeClr val="tx1">
                    <a:lumMod val="75000"/>
                  </a:schemeClr>
                </a:solidFill>
              </a:rPr>
              <a:t>(Do NOT set 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</a:rPr>
              <a:t>initdefault</a:t>
            </a:r>
            <a:r>
              <a:rPr lang="en-US" sz="2500" dirty="0">
                <a:solidFill>
                  <a:schemeClr val="tx1">
                    <a:lumMod val="75000"/>
                  </a:schemeClr>
                </a:solidFill>
              </a:rPr>
              <a:t> to this)</a:t>
            </a:r>
          </a:p>
          <a:p>
            <a:r>
              <a:rPr lang="en-US" sz="2500" dirty="0"/>
              <a:t>#   1 - Single user mode</a:t>
            </a:r>
          </a:p>
          <a:p>
            <a:r>
              <a:rPr lang="en-US" sz="2500" dirty="0"/>
              <a:t>#   2 - Multiuser, </a:t>
            </a:r>
            <a:r>
              <a:rPr lang="en-US" sz="2500" dirty="0">
                <a:solidFill>
                  <a:schemeClr val="tx1">
                    <a:lumMod val="75000"/>
                  </a:schemeClr>
                </a:solidFill>
              </a:rPr>
              <a:t>without NFS (The same as 3, if you do not have networking)</a:t>
            </a:r>
          </a:p>
          <a:p>
            <a:r>
              <a:rPr lang="en-US" sz="2500" dirty="0"/>
              <a:t>#   3 - Full multiuser </a:t>
            </a:r>
            <a:r>
              <a:rPr lang="en-US" sz="2500" dirty="0" smtClean="0"/>
              <a:t>mode,  </a:t>
            </a:r>
            <a:r>
              <a:rPr lang="en-US" sz="2500" dirty="0" smtClean="0">
                <a:solidFill>
                  <a:schemeClr val="tx1">
                    <a:lumMod val="75000"/>
                  </a:schemeClr>
                </a:solidFill>
              </a:rPr>
              <a:t>multi user mode with text base</a:t>
            </a:r>
            <a:endParaRPr lang="en-US" sz="25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500" dirty="0"/>
              <a:t>#   4 </a:t>
            </a:r>
            <a:r>
              <a:rPr lang="en-US" sz="2500" dirty="0" smtClean="0"/>
              <a:t>– unused,  </a:t>
            </a:r>
            <a:r>
              <a:rPr lang="en-US" sz="2500" dirty="0" smtClean="0">
                <a:solidFill>
                  <a:schemeClr val="tx1">
                    <a:lumMod val="75000"/>
                  </a:schemeClr>
                </a:solidFill>
              </a:rPr>
              <a:t>your own custom base</a:t>
            </a:r>
            <a:r>
              <a:rPr lang="en-US" sz="2500" dirty="0" smtClean="0"/>
              <a:t> </a:t>
            </a:r>
            <a:endParaRPr lang="en-US" sz="2500" dirty="0"/>
          </a:p>
          <a:p>
            <a:r>
              <a:rPr lang="en-US" sz="2500" dirty="0"/>
              <a:t>#   5 - </a:t>
            </a:r>
            <a:r>
              <a:rPr lang="en-US" sz="2500" dirty="0" smtClean="0"/>
              <a:t>X11,  </a:t>
            </a:r>
            <a:r>
              <a:rPr lang="en-US" sz="2500" dirty="0" smtClean="0">
                <a:solidFill>
                  <a:schemeClr val="tx1">
                    <a:lumMod val="75000"/>
                  </a:schemeClr>
                </a:solidFill>
              </a:rPr>
              <a:t>multiuser mode with GUI</a:t>
            </a:r>
            <a:endParaRPr lang="en-US" sz="25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500" dirty="0"/>
              <a:t>#   6 - reboot 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2500" dirty="0">
                <a:solidFill>
                  <a:schemeClr val="tx1">
                    <a:lumMod val="75000"/>
                  </a:schemeClr>
                </a:solidFill>
              </a:rPr>
              <a:t>Do NOT set 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</a:rPr>
              <a:t>initdefault</a:t>
            </a:r>
            <a:r>
              <a:rPr lang="en-US" sz="2500" dirty="0">
                <a:solidFill>
                  <a:schemeClr val="tx1">
                    <a:lumMod val="75000"/>
                  </a:schemeClr>
                </a:solidFill>
              </a:rPr>
              <a:t> to this)</a:t>
            </a: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initt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188" y="1879601"/>
            <a:ext cx="4944812" cy="383539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71" y="76200"/>
            <a:ext cx="6916951" cy="533400"/>
          </a:xfrm>
        </p:spPr>
        <p:txBody>
          <a:bodyPr/>
          <a:lstStyle/>
          <a:p>
            <a:r>
              <a:rPr lang="en-US" dirty="0" smtClean="0"/>
              <a:t>Starting X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58951" y="381000"/>
            <a:ext cx="8898151" cy="6096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550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Setting your default GUI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(/etc/</a:t>
            </a:r>
            <a:r>
              <a:rPr lang="en-US" sz="2800" dirty="0" err="1" smtClean="0">
                <a:solidFill>
                  <a:srgbClr val="FFFF00"/>
                </a:solidFill>
              </a:rPr>
              <a:t>sysconfig</a:t>
            </a:r>
            <a:r>
              <a:rPr lang="en-US" sz="2800" dirty="0" smtClean="0">
                <a:solidFill>
                  <a:srgbClr val="FFFF00"/>
                </a:solidFill>
              </a:rPr>
              <a:t>/desktop)</a:t>
            </a:r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990600"/>
            <a:ext cx="3429000" cy="144655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400" dirty="0" smtClean="0"/>
              <a:t>DESKTOP= GNOME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or</a:t>
            </a:r>
          </a:p>
          <a:p>
            <a:r>
              <a:rPr lang="en-US" sz="1400" dirty="0" smtClean="0"/>
              <a:t>DESKTOP= KDE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or</a:t>
            </a:r>
          </a:p>
          <a:p>
            <a:r>
              <a:rPr lang="en-US" sz="1400" dirty="0" smtClean="0"/>
              <a:t>DESKTOP= XDM</a:t>
            </a:r>
          </a:p>
          <a:p>
            <a:endParaRPr lang="en-US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76200" y="2514600"/>
            <a:ext cx="8898151" cy="7620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75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Configuring Gnome settings(1997)</a:t>
            </a: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en-US" sz="2900" dirty="0" err="1" smtClean="0">
                <a:solidFill>
                  <a:srgbClr val="FFFF00"/>
                </a:solidFill>
              </a:rPr>
              <a:t>gdmconfig</a:t>
            </a:r>
            <a:r>
              <a:rPr lang="en-US" sz="2900" dirty="0" smtClean="0">
                <a:solidFill>
                  <a:srgbClr val="FFFF00"/>
                </a:solidFill>
              </a:rPr>
              <a:t>  &amp;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76200" y="3200400"/>
            <a:ext cx="8898151" cy="7620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75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Configuring KDE settings(1996)</a:t>
            </a: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en-US" sz="2900" dirty="0" err="1" smtClean="0">
                <a:solidFill>
                  <a:srgbClr val="FFFF00"/>
                </a:solidFill>
              </a:rPr>
              <a:t>su</a:t>
            </a:r>
            <a:r>
              <a:rPr lang="en-US" sz="2900" dirty="0" smtClean="0">
                <a:solidFill>
                  <a:srgbClr val="FFFF00"/>
                </a:solidFill>
              </a:rPr>
              <a:t>  -c  </a:t>
            </a:r>
            <a:r>
              <a:rPr lang="en-US" sz="2900" dirty="0" err="1" smtClean="0">
                <a:solidFill>
                  <a:srgbClr val="FFFF00"/>
                </a:solidFill>
              </a:rPr>
              <a:t>kcontrol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76200" y="3886200"/>
            <a:ext cx="8898151" cy="7620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75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Configuring XDM or TWM settings (1988,tiling window manager)</a:t>
            </a: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en-US" sz="2900" dirty="0" smtClean="0">
                <a:solidFill>
                  <a:srgbClr val="FFFF00"/>
                </a:solidFill>
              </a:rPr>
              <a:t>edit a few file </a:t>
            </a:r>
            <a:r>
              <a:rPr lang="en-US" sz="2900" dirty="0">
                <a:solidFill>
                  <a:srgbClr val="FFFF00"/>
                </a:solidFill>
              </a:rPr>
              <a:t> </a:t>
            </a:r>
            <a:r>
              <a:rPr lang="en-US" sz="2900" dirty="0" smtClean="0">
                <a:solidFill>
                  <a:srgbClr val="FFFF00"/>
                </a:solidFill>
              </a:rPr>
              <a:t>in the directory (/etc/xii/</a:t>
            </a:r>
            <a:r>
              <a:rPr lang="en-US" sz="2900" dirty="0" err="1" smtClean="0">
                <a:solidFill>
                  <a:srgbClr val="FFFF00"/>
                </a:solidFill>
              </a:rPr>
              <a:t>xdm</a:t>
            </a:r>
            <a:r>
              <a:rPr lang="en-US" sz="2900" dirty="0" smtClean="0">
                <a:solidFill>
                  <a:srgbClr val="FFFF00"/>
                </a:solidFill>
              </a:rPr>
              <a:t>)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Gno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667000"/>
            <a:ext cx="685800" cy="685800"/>
          </a:xfrm>
          <a:prstGeom prst="rect">
            <a:avLst/>
          </a:prstGeom>
        </p:spPr>
      </p:pic>
      <p:pic>
        <p:nvPicPr>
          <p:cNvPr id="12" name="Picture 11" descr="kde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36730" y="3474730"/>
            <a:ext cx="640070" cy="640070"/>
          </a:xfrm>
          <a:prstGeom prst="rect">
            <a:avLst/>
          </a:prstGeom>
        </p:spPr>
      </p:pic>
      <p:pic>
        <p:nvPicPr>
          <p:cNvPr id="13" name="Picture 12" descr="tw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575" y="4317385"/>
            <a:ext cx="809625" cy="330815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-76200" y="4572000"/>
            <a:ext cx="8898151" cy="10668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00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300" dirty="0" smtClean="0">
                <a:solidFill>
                  <a:schemeClr val="tx1">
                    <a:lumMod val="85000"/>
                  </a:schemeClr>
                </a:solidFill>
              </a:rPr>
              <a:t>Starting x in command line prompt</a:t>
            </a: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en-US" sz="3600" dirty="0" err="1" smtClean="0">
                <a:solidFill>
                  <a:srgbClr val="FFFF00"/>
                </a:solidFill>
              </a:rPr>
              <a:t>startx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err="1" smtClean="0">
                <a:solidFill>
                  <a:srgbClr val="FFFF00"/>
                </a:solidFill>
              </a:rPr>
              <a:t>startx</a:t>
            </a:r>
            <a:r>
              <a:rPr lang="en-US" sz="3600" dirty="0" smtClean="0">
                <a:solidFill>
                  <a:srgbClr val="FFFF00"/>
                </a:solidFill>
              </a:rPr>
              <a:t> – depth 16  (color depth)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err="1" smtClean="0">
                <a:solidFill>
                  <a:srgbClr val="FFFF00"/>
                </a:solidFill>
              </a:rPr>
              <a:t>startx</a:t>
            </a:r>
            <a:r>
              <a:rPr lang="en-US" sz="3600" dirty="0" smtClean="0">
                <a:solidFill>
                  <a:srgbClr val="FFFF00"/>
                </a:solidFill>
              </a:rPr>
              <a:t> -- -dpi 100   (dots per inch)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1" y="76200"/>
            <a:ext cx="7256422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Selecting and Using X Window Manager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58951" y="381000"/>
            <a:ext cx="8898151" cy="18288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00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5000" dirty="0" smtClean="0">
                <a:solidFill>
                  <a:schemeClr val="tx1">
                    <a:lumMod val="75000"/>
                  </a:schemeClr>
                </a:solidFill>
              </a:rPr>
              <a:t>Setting and appearance</a:t>
            </a:r>
          </a:p>
          <a:p>
            <a:endParaRPr lang="en-US" sz="50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Controls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Features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Desktop appearance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icons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Keyboard keys function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Drag and drop….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76200" y="2057400"/>
            <a:ext cx="8898151" cy="7620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75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Switching to KDE GUI mode</a:t>
            </a:r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en-US" sz="2900" dirty="0" err="1" smtClean="0">
                <a:solidFill>
                  <a:srgbClr val="FFFF00"/>
                </a:solidFill>
              </a:rPr>
              <a:t>switchdesk</a:t>
            </a:r>
            <a:r>
              <a:rPr lang="en-US" sz="2900" dirty="0" smtClean="0">
                <a:solidFill>
                  <a:srgbClr val="FFFF00"/>
                </a:solidFill>
              </a:rPr>
              <a:t> KDE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or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2900" dirty="0" err="1" smtClean="0">
                <a:solidFill>
                  <a:srgbClr val="FFFF00"/>
                </a:solidFill>
              </a:rPr>
              <a:t>switchdesk</a:t>
            </a:r>
            <a:r>
              <a:rPr lang="en-US" sz="2900" dirty="0" smtClean="0">
                <a:solidFill>
                  <a:srgbClr val="FFFF00"/>
                </a:solidFill>
              </a:rPr>
              <a:t> KDE  &amp;</a:t>
            </a:r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76200" y="2743200"/>
            <a:ext cx="8898151" cy="12954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40000" lnSpcReduction="20000"/>
          </a:bodyPr>
          <a:lstStyle/>
          <a:p>
            <a:endParaRPr lang="en-US" sz="3600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5000" dirty="0" smtClean="0">
                <a:solidFill>
                  <a:schemeClr val="tx1">
                    <a:lumMod val="85000"/>
                  </a:schemeClr>
                </a:solidFill>
              </a:rPr>
              <a:t>Window managers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tab window manager (</a:t>
            </a:r>
            <a:r>
              <a:rPr lang="en-US" sz="3600" dirty="0" err="1" smtClean="0"/>
              <a:t>twm</a:t>
            </a:r>
            <a:r>
              <a:rPr lang="en-US" sz="3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motif window manager (</a:t>
            </a:r>
            <a:r>
              <a:rPr lang="en-US" sz="3600" dirty="0" err="1" smtClean="0"/>
              <a:t>mwm</a:t>
            </a:r>
            <a:r>
              <a:rPr lang="en-US" sz="3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sawfish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window maker window manager (</a:t>
            </a:r>
            <a:r>
              <a:rPr lang="en-US" sz="3600" dirty="0" err="1" smtClean="0"/>
              <a:t>wmaker</a:t>
            </a:r>
            <a:r>
              <a:rPr lang="en-US" sz="3600" dirty="0" smtClean="0"/>
              <a:t>)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5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defTabSz="121898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4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Crimson landscape design template" id="{73D20169-401E-4972-B02F-4B0444B70099}" vid="{315B30EE-3D96-471E-B16F-FC36287783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182</TotalTime>
  <Words>445</Words>
  <Application>Microsoft Office PowerPoint</Application>
  <PresentationFormat>On-screen Show 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Theme4</vt:lpstr>
      <vt:lpstr>Chapter 6</vt:lpstr>
      <vt:lpstr> X window system  or  x11r6, x11, x   (1980’s)   </vt:lpstr>
      <vt:lpstr>Elements of xf86config file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haroon</dc:creator>
  <cp:lastModifiedBy>haroon</cp:lastModifiedBy>
  <cp:revision>101</cp:revision>
  <dcterms:created xsi:type="dcterms:W3CDTF">2013-09-12T03:52:52Z</dcterms:created>
  <dcterms:modified xsi:type="dcterms:W3CDTF">2013-09-12T06:58:14Z</dcterms:modified>
</cp:coreProperties>
</file>