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1.bp.blogspot.com/-C-pag16KwPs/TV5tj7rpdEI/AAAAAAAADlg/-_bZYDkrlU4/s1600/Bismillah_wallpap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6"/>
            <a:ext cx="9144000" cy="68578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Members: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200400"/>
            <a:ext cx="4495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M. </a:t>
            </a:r>
            <a:r>
              <a:rPr lang="en-US" sz="3600" dirty="0" err="1" smtClean="0"/>
              <a:t>Khayam</a:t>
            </a:r>
            <a:r>
              <a:rPr lang="en-US" sz="3600" dirty="0" smtClean="0"/>
              <a:t> </a:t>
            </a:r>
            <a:r>
              <a:rPr lang="en-US" sz="3600" dirty="0" err="1" smtClean="0"/>
              <a:t>Shahzad</a:t>
            </a:r>
            <a:endParaRPr lang="en-US" sz="3600" dirty="0" smtClean="0"/>
          </a:p>
          <a:p>
            <a:pPr>
              <a:buFont typeface="Arial" pitchFamily="34" charset="0"/>
              <a:buChar char="•"/>
            </a:pPr>
            <a:endParaRPr lang="en-US" sz="3600" dirty="0" smtClean="0"/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M. </a:t>
            </a:r>
            <a:r>
              <a:rPr lang="en-US" sz="3600" dirty="0" err="1" smtClean="0"/>
              <a:t>Murtaza</a:t>
            </a:r>
            <a:r>
              <a:rPr lang="en-US" sz="3600" dirty="0" smtClean="0"/>
              <a:t> </a:t>
            </a:r>
            <a:r>
              <a:rPr lang="en-US" sz="3600" dirty="0" err="1" smtClean="0"/>
              <a:t>Farrukh</a:t>
            </a:r>
            <a:endParaRPr lang="en-US" sz="3600" dirty="0" smtClean="0"/>
          </a:p>
          <a:p>
            <a:pPr>
              <a:buFont typeface="Arial" pitchFamily="34" charset="0"/>
              <a:buChar char="•"/>
            </a:pPr>
            <a:endParaRPr lang="en-US" sz="3600" dirty="0" smtClean="0"/>
          </a:p>
          <a:p>
            <a:pPr>
              <a:buFont typeface="Arial" pitchFamily="34" charset="0"/>
              <a:buChar char="•"/>
            </a:pPr>
            <a:r>
              <a:rPr lang="en-US" sz="3600" dirty="0" err="1" smtClean="0"/>
              <a:t>Aneel</a:t>
            </a:r>
            <a:r>
              <a:rPr lang="en-US" sz="3600" dirty="0" smtClean="0"/>
              <a:t> </a:t>
            </a:r>
            <a:r>
              <a:rPr lang="en-US" sz="3600" dirty="0" err="1" smtClean="0"/>
              <a:t>Abbasi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5562600"/>
            <a:ext cx="9144000" cy="838200"/>
          </a:xfrm>
        </p:spPr>
        <p:txBody>
          <a:bodyPr/>
          <a:lstStyle/>
          <a:p>
            <a:pPr algn="ctr"/>
            <a:r>
              <a:rPr lang="en-US" dirty="0" smtClean="0"/>
              <a:t>Electrical Standards &amp; RS232</a:t>
            </a:r>
            <a:endParaRPr lang="en-US" dirty="0"/>
          </a:p>
        </p:txBody>
      </p:sp>
      <p:pic>
        <p:nvPicPr>
          <p:cNvPr id="26626" name="Picture 2" descr="https://encrypted-tbn0.gstatic.com/images?q=tbn:ANd9GcSCC2aRkHI0mvp0ErpZh8nQFdSH5hatEUj9pn6gKOl6oV8jYNz8W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section introduces the RS232 serial standard.</a:t>
            </a:r>
          </a:p>
          <a:p>
            <a:endParaRPr lang="en-US" dirty="0" smtClean="0"/>
          </a:p>
          <a:p>
            <a:r>
              <a:rPr lang="en-US" dirty="0" smtClean="0"/>
              <a:t>This is a standard that is used to connect serial devices like modems to the PC.</a:t>
            </a:r>
          </a:p>
          <a:p>
            <a:endParaRPr lang="en-US" dirty="0" smtClean="0"/>
          </a:p>
          <a:p>
            <a:r>
              <a:rPr lang="en-US" dirty="0" smtClean="0"/>
              <a:t>The main features and signals of the standard will be covered.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RS232 standard: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Specifies a 25 pin connector as the standard interface in data communication networks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Lettering pin designations for ground, data, control and timing circuit.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22" name="Picture 2" descr="http://www.brainboxes.com/files/catalog/product/PX/PX-275/img/PX-275_RS-232_25_Pin_Pinou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95825" y="1752600"/>
            <a:ext cx="3990975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RS232 Connector: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Two main categories:</a:t>
            </a:r>
          </a:p>
          <a:p>
            <a:pPr lvl="1"/>
            <a:r>
              <a:rPr lang="en-US" dirty="0" smtClean="0"/>
              <a:t>Male connector.</a:t>
            </a:r>
          </a:p>
          <a:p>
            <a:pPr lvl="1"/>
            <a:r>
              <a:rPr lang="en-US" dirty="0" smtClean="0"/>
              <a:t>Female connector.</a:t>
            </a:r>
            <a:endParaRPr lang="en-US" dirty="0"/>
          </a:p>
        </p:txBody>
      </p:sp>
      <p:pic>
        <p:nvPicPr>
          <p:cNvPr id="28674" name="Picture 2" descr="http://www.bnoack.com/graphics/D-Sub-25p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1828800"/>
            <a:ext cx="3810000" cy="1819276"/>
          </a:xfrm>
          <a:prstGeom prst="rect">
            <a:avLst/>
          </a:prstGeom>
          <a:noFill/>
        </p:spPr>
      </p:pic>
      <p:pic>
        <p:nvPicPr>
          <p:cNvPr id="28678" name="Picture 6" descr="http://pharos.ece.utexas.edu/wiki/images/7/7e/IrobotCreate-25pi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3962400"/>
            <a:ext cx="4762500" cy="2543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37</TotalTime>
  <Words>101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Slide 1</vt:lpstr>
      <vt:lpstr>Group Members:</vt:lpstr>
      <vt:lpstr>Electrical Standards &amp; RS232</vt:lpstr>
      <vt:lpstr>Introduction: </vt:lpstr>
      <vt:lpstr>The RS232 standard:</vt:lpstr>
      <vt:lpstr>The RS232 Connector: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brave</dc:creator>
  <cp:lastModifiedBy>brave</cp:lastModifiedBy>
  <cp:revision>13</cp:revision>
  <dcterms:created xsi:type="dcterms:W3CDTF">2006-08-16T00:00:00Z</dcterms:created>
  <dcterms:modified xsi:type="dcterms:W3CDTF">2014-04-03T05:16:14Z</dcterms:modified>
</cp:coreProperties>
</file>