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1BC93A-1006-4991-87F9-812050B9633A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F9D9D0-7BB5-4EF0-AC11-5E15C77EE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848600" cy="1894362"/>
          </a:xfrm>
        </p:spPr>
        <p:txBody>
          <a:bodyPr/>
          <a:lstStyle/>
          <a:p>
            <a:r>
              <a:rPr lang="en-US" sz="5400" dirty="0" smtClean="0"/>
              <a:t>Chapter 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Post-Installation Configuration</a:t>
            </a:r>
            <a:endParaRPr lang="en-US" sz="3200" dirty="0"/>
          </a:p>
        </p:txBody>
      </p:sp>
      <p:pic>
        <p:nvPicPr>
          <p:cNvPr id="4" name="Picture 3" descr="redhat_ic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743200"/>
            <a:ext cx="1905000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3429000" cy="1219200"/>
          </a:xfrm>
        </p:spPr>
        <p:txBody>
          <a:bodyPr/>
          <a:lstStyle/>
          <a:p>
            <a:r>
              <a:rPr lang="en-US" sz="3200" dirty="0" smtClean="0"/>
              <a:t>Kudzu Service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6172200" cy="1066800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sz="2000" dirty="0" smtClean="0"/>
              <a:t>kudzu service</a:t>
            </a:r>
            <a:r>
              <a:rPr lang="en-US" dirty="0" smtClean="0"/>
              <a:t> is enabled then Red Hat will automatically detect new hard ware upon rebooting and will install it 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905000"/>
            <a:ext cx="5791200" cy="9906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Hardware setting path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2514600"/>
            <a:ext cx="66294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b="1" dirty="0" smtClean="0">
                <a:solidFill>
                  <a:schemeClr val="tx2"/>
                </a:solidFill>
              </a:rPr>
              <a:t>The settings of all the hard wares are on the path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/etc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/etc/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sysconfig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/clock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/etc/</a:t>
            </a:r>
            <a:r>
              <a:rPr kumimoji="0" lang="en-US" sz="18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sysconfig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18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harddisk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429000"/>
            <a:ext cx="8686800" cy="914400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8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Installed Hardware information path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62000" y="3962400"/>
            <a:ext cx="7620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b="1" dirty="0" smtClean="0">
                <a:solidFill>
                  <a:schemeClr val="tx2"/>
                </a:solidFill>
              </a:rPr>
              <a:t>The information of all the hard wares installed on the system are on the path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/dev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/dev/mouse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/dev/keyboard   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install fu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19743"/>
            <a:ext cx="2819400" cy="201385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5105400"/>
            <a:ext cx="9296400" cy="1219200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8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Command to see if </a:t>
            </a:r>
            <a:r>
              <a:rPr lang="en-US" sz="38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linux</a:t>
            </a:r>
            <a:r>
              <a:rPr lang="en-US" sz="38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has recognize the device during boot process.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62000" y="5867400"/>
            <a:ext cx="7620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85800" y="5943600"/>
            <a:ext cx="66294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b="1" dirty="0" smtClean="0">
                <a:solidFill>
                  <a:schemeClr val="tx2"/>
                </a:solidFill>
              </a:rPr>
              <a:t>The command is  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dmesg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010400" cy="121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Mouse Manual configuration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7543800" cy="106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mouseconfig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r</a:t>
            </a:r>
            <a:r>
              <a:rPr lang="en-US" dirty="0" err="1" smtClean="0"/>
              <a:t>edhat</a:t>
            </a:r>
            <a:r>
              <a:rPr lang="en-US" dirty="0" smtClean="0"/>
              <a:t>-</a:t>
            </a:r>
            <a:r>
              <a:rPr lang="en-US" dirty="0" err="1" smtClean="0"/>
              <a:t>config</a:t>
            </a:r>
            <a:r>
              <a:rPr lang="en-US" dirty="0" smtClean="0"/>
              <a:t>-mouse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redhat</a:t>
            </a:r>
            <a:r>
              <a:rPr lang="en-US" dirty="0" smtClean="0"/>
              <a:t>-</a:t>
            </a:r>
            <a:r>
              <a:rPr lang="en-US" dirty="0" err="1" smtClean="0"/>
              <a:t>config</a:t>
            </a:r>
            <a:r>
              <a:rPr lang="en-US" dirty="0" smtClean="0"/>
              <a:t>-mouse  &amp;           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more graphical user interface)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905000"/>
            <a:ext cx="7467600" cy="99060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KeyBoard</a:t>
            </a:r>
            <a:r>
              <a:rPr kumimoji="0" lang="en-US" sz="35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manual configuration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429000"/>
            <a:ext cx="6477000" cy="91440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Managing Services</a:t>
            </a:r>
            <a:r>
              <a:rPr kumimoji="0" lang="en-US" sz="35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62000" y="3962400"/>
            <a:ext cx="7620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en-US" b="1" dirty="0" err="1" smtClean="0">
                <a:solidFill>
                  <a:schemeClr val="tx2"/>
                </a:solidFill>
              </a:rPr>
              <a:t>ntsys</a:t>
            </a:r>
            <a:endParaRPr lang="en-US" b="1" dirty="0" smtClean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2"/>
                </a:solidFill>
              </a:rPr>
              <a:t>redhat</a:t>
            </a:r>
            <a:r>
              <a:rPr lang="en-US" b="1" dirty="0" smtClean="0">
                <a:solidFill>
                  <a:schemeClr val="tx2"/>
                </a:solidFill>
              </a:rPr>
              <a:t>-</a:t>
            </a:r>
            <a:r>
              <a:rPr lang="en-US" b="1" dirty="0" err="1" smtClean="0">
                <a:solidFill>
                  <a:schemeClr val="tx2"/>
                </a:solidFill>
              </a:rPr>
              <a:t>config</a:t>
            </a:r>
            <a:r>
              <a:rPr lang="en-US" b="1" dirty="0" smtClean="0">
                <a:solidFill>
                  <a:schemeClr val="tx2"/>
                </a:solidFill>
              </a:rPr>
              <a:t>-services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 descr="17761289-mouse-orange-circle-glossy-web-icon-on-white-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0"/>
            <a:ext cx="1219200" cy="1219200"/>
          </a:xfrm>
          <a:prstGeom prst="rect">
            <a:avLst/>
          </a:prstGeom>
        </p:spPr>
      </p:pic>
      <p:pic>
        <p:nvPicPr>
          <p:cNvPr id="11" name="Picture 10" descr="105253-3d-glossy-orange-orb-icon-business-computer-keyboar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203" y="1676400"/>
            <a:ext cx="1396797" cy="1396797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609600" y="2514600"/>
            <a:ext cx="73914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redhat</a:t>
            </a:r>
            <a:r>
              <a:rPr lang="en-US" b="1" dirty="0" smtClean="0">
                <a:solidFill>
                  <a:schemeClr val="tx2"/>
                </a:solidFill>
              </a:rPr>
              <a:t>-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-keyboard  &amp;  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(more graphical user interface)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redhat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-keyboard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 descr="service_ic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3405554"/>
            <a:ext cx="1447800" cy="100232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14800" y="4110335"/>
            <a:ext cx="33528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To manage and start a services at boot time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1752600" y="4189414"/>
            <a:ext cx="23622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733800" y="4495798"/>
            <a:ext cx="3810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57200" y="4876800"/>
            <a:ext cx="8686800" cy="91440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Graphic Card </a:t>
            </a:r>
            <a:r>
              <a:rPr lang="en-US" sz="3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CONFIGURATION</a:t>
            </a:r>
            <a:r>
              <a:rPr lang="en-US" sz="3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35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" name="Picture 23" descr="video_icon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4648200"/>
            <a:ext cx="1219200" cy="1295400"/>
          </a:xfrm>
          <a:prstGeom prst="rect">
            <a:avLst/>
          </a:prstGeom>
        </p:spPr>
      </p:pic>
      <p:sp>
        <p:nvSpPr>
          <p:cNvPr id="25" name="Subtitle 2"/>
          <p:cNvSpPr txBox="1">
            <a:spLocks/>
          </p:cNvSpPr>
          <p:nvPr/>
        </p:nvSpPr>
        <p:spPr>
          <a:xfrm>
            <a:off x="609600" y="5410200"/>
            <a:ext cx="73914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xf86config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</a:rPr>
              <a:t>redhat-config-xfree86              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(more graphical user interface)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7620000" cy="1066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r</a:t>
            </a:r>
            <a:r>
              <a:rPr lang="en-US" dirty="0" err="1" smtClean="0"/>
              <a:t>edhat</a:t>
            </a:r>
            <a:r>
              <a:rPr lang="en-US" dirty="0" smtClean="0"/>
              <a:t>-</a:t>
            </a:r>
            <a:r>
              <a:rPr lang="en-US" dirty="0" err="1" smtClean="0"/>
              <a:t>config</a:t>
            </a:r>
            <a:r>
              <a:rPr lang="en-US" dirty="0" smtClean="0"/>
              <a:t>-soundcard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redhat</a:t>
            </a:r>
            <a:r>
              <a:rPr lang="en-US" dirty="0" smtClean="0"/>
              <a:t>-</a:t>
            </a:r>
            <a:r>
              <a:rPr lang="en-US" dirty="0" err="1" smtClean="0"/>
              <a:t>config</a:t>
            </a:r>
            <a:r>
              <a:rPr lang="en-US" dirty="0" smtClean="0"/>
              <a:t>-soundcard  &amp;         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more graphical user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interface)</a:t>
            </a:r>
          </a:p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if you face a problem in installing sound card then visit www.opensound.com ,   </a:t>
            </a:r>
          </a:p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ther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e are over 350 sound card drivers available 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28600" y="0"/>
            <a:ext cx="8839200" cy="91440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Sound Card manual </a:t>
            </a:r>
            <a:r>
              <a:rPr lang="en-US" sz="3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CONFIGURATION</a:t>
            </a:r>
            <a:r>
              <a:rPr lang="en-US" sz="3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35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52400" y="1752600"/>
            <a:ext cx="8915400" cy="91440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Newtork</a:t>
            </a:r>
            <a:r>
              <a:rPr lang="en-US" sz="3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sz="2800" b="1" cap="small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ethernet</a:t>
            </a:r>
            <a:r>
              <a:rPr lang="en-US" sz="3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Card </a:t>
            </a:r>
            <a:r>
              <a:rPr lang="en-US" sz="3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CONFIGURATION</a:t>
            </a:r>
            <a:r>
              <a:rPr lang="en-US" sz="3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35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" name="Picture 19" descr="Speak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76200"/>
            <a:ext cx="1143000" cy="1143000"/>
          </a:xfrm>
          <a:prstGeom prst="rect">
            <a:avLst/>
          </a:prstGeom>
        </p:spPr>
      </p:pic>
      <p:sp>
        <p:nvSpPr>
          <p:cNvPr id="21" name="Subtitle 2"/>
          <p:cNvSpPr txBox="1">
            <a:spLocks/>
          </p:cNvSpPr>
          <p:nvPr/>
        </p:nvSpPr>
        <p:spPr>
          <a:xfrm>
            <a:off x="533400" y="2286000"/>
            <a:ext cx="7620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redhat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-network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redhat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-network  &amp;       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(more graphical user interface)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52400" y="3124200"/>
            <a:ext cx="8839200" cy="91440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System date manual </a:t>
            </a:r>
            <a:r>
              <a:rPr lang="en-US" sz="3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CONFIGURATION</a:t>
            </a:r>
            <a:r>
              <a:rPr lang="en-US" sz="35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35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457200" y="3657600"/>
            <a:ext cx="8229600" cy="1752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Wingdings" pitchFamily="2" charset="2"/>
              <a:buChar char="Ø"/>
              <a:tabLst/>
              <a:defRPr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edhat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config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-date </a:t>
            </a:r>
          </a:p>
          <a:p>
            <a:pPr>
              <a:spcBef>
                <a:spcPts val="6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redhat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config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-date  &amp; </a:t>
            </a:r>
            <a:r>
              <a:rPr lang="en-US" b="1" dirty="0" smtClean="0">
                <a:solidFill>
                  <a:schemeClr val="tx2"/>
                </a:solidFill>
              </a:rPr>
              <a:t>                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(more graphical user interface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6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wclock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-set - -date “09/16/03 08:00:00”</a:t>
            </a:r>
          </a:p>
          <a:p>
            <a:pPr>
              <a:spcBef>
                <a:spcPts val="6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wclock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-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hctosys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6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wclock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- -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systech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spcBef>
                <a:spcPts val="600"/>
              </a:spcBef>
              <a:buClr>
                <a:schemeClr val="accent3"/>
              </a:buClr>
              <a:buSzPct val="70000"/>
              <a:buFont typeface="Wingdings" pitchFamily="2" charset="2"/>
              <a:buChar char="§"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spcBef>
                <a:spcPts val="6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8" name="Picture 27" descr="network-icon-h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2349443"/>
            <a:ext cx="765643" cy="774757"/>
          </a:xfrm>
          <a:prstGeom prst="rect">
            <a:avLst/>
          </a:prstGeom>
        </p:spPr>
      </p:pic>
      <p:pic>
        <p:nvPicPr>
          <p:cNvPr id="29" name="Picture 28" descr="date_and_time-icon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3400" y="3810000"/>
            <a:ext cx="895350" cy="89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152400"/>
            <a:ext cx="8153400" cy="1295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Some useful commands of this chapter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762000"/>
            <a:ext cx="7772400" cy="1524000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err="1" smtClean="0"/>
              <a:t>stateserial</a:t>
            </a:r>
            <a:r>
              <a:rPr lang="en-US" dirty="0" smtClean="0"/>
              <a:t>  /dev/</a:t>
            </a:r>
            <a:r>
              <a:rPr lang="en-US" dirty="0" err="1" smtClean="0"/>
              <a:t>ttySO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sz="1400" dirty="0" smtClean="0">
                <a:solidFill>
                  <a:schemeClr val="accent3"/>
                </a:solidFill>
              </a:rPr>
              <a:t>(to know information of a specific port)</a:t>
            </a:r>
            <a:r>
              <a:rPr lang="en-US" sz="1400" dirty="0" smtClean="0"/>
              <a:t>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1400" dirty="0" smtClean="0"/>
              <a:t> </a:t>
            </a:r>
            <a:r>
              <a:rPr lang="en-US" dirty="0" smtClean="0"/>
              <a:t>cat </a:t>
            </a:r>
            <a:r>
              <a:rPr lang="en-US" sz="1400" dirty="0" smtClean="0"/>
              <a:t> /home/</a:t>
            </a:r>
            <a:r>
              <a:rPr lang="en-US" sz="1400" dirty="0" err="1" smtClean="0"/>
              <a:t>myfile</a:t>
            </a:r>
            <a:r>
              <a:rPr lang="en-US" sz="1400" dirty="0" smtClean="0"/>
              <a:t>                            </a:t>
            </a:r>
            <a:r>
              <a:rPr lang="en-US" sz="1400" dirty="0" smtClean="0">
                <a:solidFill>
                  <a:schemeClr val="accent3"/>
                </a:solidFill>
              </a:rPr>
              <a:t>(to view a file)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sz="1400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date</a:t>
            </a:r>
            <a:r>
              <a:rPr lang="en-US" sz="1400" dirty="0" smtClean="0">
                <a:solidFill>
                  <a:schemeClr val="accent3"/>
                </a:solidFill>
              </a:rPr>
              <a:t>                                                  (to view system date and time)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sz="1400" dirty="0" smtClean="0">
                <a:solidFill>
                  <a:schemeClr val="accent3"/>
                </a:solidFill>
              </a:rPr>
              <a:t>                                                       (</a:t>
            </a:r>
            <a:r>
              <a:rPr lang="en-US" sz="1400" dirty="0" smtClean="0">
                <a:solidFill>
                  <a:schemeClr val="accent3"/>
                </a:solidFill>
              </a:rPr>
              <a:t>to </a:t>
            </a:r>
            <a:r>
              <a:rPr lang="en-US" sz="1400" dirty="0" smtClean="0">
                <a:solidFill>
                  <a:schemeClr val="accent3"/>
                </a:solidFill>
              </a:rPr>
              <a:t>copy a file)   </a:t>
            </a:r>
            <a:endParaRPr lang="en-US" sz="1400" dirty="0" smtClean="0">
              <a:solidFill>
                <a:schemeClr val="accent3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endParaRPr lang="en-US" sz="14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62000" y="5867400"/>
            <a:ext cx="7620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85800" y="5943600"/>
            <a:ext cx="66294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33400" y="1905000"/>
            <a:ext cx="8153400" cy="129540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System</a:t>
            </a:r>
            <a:r>
              <a:rPr kumimoji="0" lang="en-US" sz="32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health and temperature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971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sbin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/sensors-detect       </a:t>
            </a:r>
            <a:r>
              <a:rPr lang="en-US" sz="1400" b="1" dirty="0" smtClean="0">
                <a:solidFill>
                  <a:srgbClr val="C00000"/>
                </a:solidFill>
              </a:rPr>
              <a:t>(show health of system)</a:t>
            </a:r>
            <a:endParaRPr lang="en-US" sz="1400" b="1" dirty="0">
              <a:solidFill>
                <a:srgbClr val="C00000"/>
              </a:solidFill>
            </a:endParaRPr>
          </a:p>
        </p:txBody>
      </p:sp>
      <p:pic>
        <p:nvPicPr>
          <p:cNvPr id="17" name="Picture 16" descr="bag-ic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2362200"/>
            <a:ext cx="990600" cy="9906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43000" y="35814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sensors -f                              </a:t>
            </a:r>
            <a:r>
              <a:rPr lang="en-US" sz="1400" b="1" dirty="0" smtClean="0">
                <a:solidFill>
                  <a:srgbClr val="C00000"/>
                </a:solidFill>
              </a:rPr>
              <a:t>(show temperature of system in </a:t>
            </a:r>
            <a:r>
              <a:rPr lang="en-US" sz="1400" b="1" dirty="0" err="1" smtClean="0">
                <a:solidFill>
                  <a:srgbClr val="C00000"/>
                </a:solidFill>
              </a:rPr>
              <a:t>fahrenheit</a:t>
            </a:r>
            <a:r>
              <a:rPr lang="en-US" sz="1400" b="1" dirty="0" smtClean="0">
                <a:solidFill>
                  <a:srgbClr val="C00000"/>
                </a:solidFill>
              </a:rPr>
              <a:t>)</a:t>
            </a:r>
            <a:endParaRPr lang="en-US" sz="1400" b="1" dirty="0">
              <a:solidFill>
                <a:srgbClr val="C00000"/>
              </a:solidFill>
            </a:endParaRPr>
          </a:p>
        </p:txBody>
      </p:sp>
      <p:pic>
        <p:nvPicPr>
          <p:cNvPr id="20" name="Picture 19" descr="weather_icon_hot_previ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3352800"/>
            <a:ext cx="914400" cy="952500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533400" y="4114800"/>
            <a:ext cx="8153400" cy="1295400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Taking backups of files and directories from time to time</a:t>
            </a: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5257800"/>
            <a:ext cx="4996881" cy="8692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cp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myfile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myfilebk10sep2013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 –R 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mydirectory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mydirectorybk10sep2013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Picture 22" descr="fi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5105400"/>
            <a:ext cx="609600" cy="609600"/>
          </a:xfrm>
          <a:prstGeom prst="rect">
            <a:avLst/>
          </a:prstGeom>
        </p:spPr>
      </p:pic>
      <p:pic>
        <p:nvPicPr>
          <p:cNvPr id="24" name="Picture 23" descr="folder-icon-512x51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5562600"/>
            <a:ext cx="609600" cy="609600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rot="5400000" flipH="1" flipV="1">
            <a:off x="1600597" y="6172597"/>
            <a:ext cx="30400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62484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Recursive option used for all the file and subdirectories inside a </a:t>
            </a:r>
            <a:r>
              <a:rPr lang="en-US" sz="1400" dirty="0" err="1" smtClean="0">
                <a:solidFill>
                  <a:srgbClr val="C00000"/>
                </a:solidFill>
              </a:rPr>
              <a:t>perticular</a:t>
            </a:r>
            <a:r>
              <a:rPr lang="en-US" sz="1400" dirty="0" smtClean="0">
                <a:solidFill>
                  <a:srgbClr val="C00000"/>
                </a:solidFill>
              </a:rPr>
              <a:t> directory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374</TotalTime>
  <Words>329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Chapter 4 Post-Installation Configuration</vt:lpstr>
      <vt:lpstr>Kudzu Service </vt:lpstr>
      <vt:lpstr>Mouse Manual configuration  </vt:lpstr>
      <vt:lpstr>Slide 4</vt:lpstr>
      <vt:lpstr>Some useful commands of this chapter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Post-Installation Configuration</dc:title>
  <dc:creator>haroon</dc:creator>
  <cp:lastModifiedBy>haroon</cp:lastModifiedBy>
  <cp:revision>101</cp:revision>
  <dcterms:created xsi:type="dcterms:W3CDTF">2013-09-04T05:28:49Z</dcterms:created>
  <dcterms:modified xsi:type="dcterms:W3CDTF">2013-09-04T18:35:25Z</dcterms:modified>
</cp:coreProperties>
</file>