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5BA-79DD-4AFE-8DF7-FF32285AA69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3E5C-60BF-46E5-B223-2BB8CA056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5BA-79DD-4AFE-8DF7-FF32285AA69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3E5C-60BF-46E5-B223-2BB8CA056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5BA-79DD-4AFE-8DF7-FF32285AA69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3E5C-60BF-46E5-B223-2BB8CA056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5BA-79DD-4AFE-8DF7-FF32285AA69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3E5C-60BF-46E5-B223-2BB8CA056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5BA-79DD-4AFE-8DF7-FF32285AA69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3E5C-60BF-46E5-B223-2BB8CA056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5BA-79DD-4AFE-8DF7-FF32285AA69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3E5C-60BF-46E5-B223-2BB8CA056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5BA-79DD-4AFE-8DF7-FF32285AA69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3E5C-60BF-46E5-B223-2BB8CA056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5BA-79DD-4AFE-8DF7-FF32285AA69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3E5C-60BF-46E5-B223-2BB8CA056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5BA-79DD-4AFE-8DF7-FF32285AA69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3E5C-60BF-46E5-B223-2BB8CA056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5BA-79DD-4AFE-8DF7-FF32285AA69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3E5C-60BF-46E5-B223-2BB8CA056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15BA-79DD-4AFE-8DF7-FF32285AA69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593E5C-60BF-46E5-B223-2BB8CA0560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C415BA-79DD-4AFE-8DF7-FF32285AA698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593E5C-60BF-46E5-B223-2BB8CA0560E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Chapter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Installing Red Hat Linux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redha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46482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-228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>Important points of the chapter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7854696" cy="190500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Boot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Complete  step by step installation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Login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Shutdown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Reboot 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 descr="Emblems-emblem-important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28600"/>
            <a:ext cx="762000" cy="762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2895600"/>
            <a:ext cx="86868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00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plan the best partitioning scheme</a:t>
            </a:r>
            <a: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33400" y="4038600"/>
            <a:ext cx="7854696" cy="1905000"/>
          </a:xfrm>
          <a:prstGeom prst="rect">
            <a:avLst/>
          </a:prstGeom>
        </p:spPr>
        <p:txBody>
          <a:bodyPr vert="horz" lIns="0" rIns="18288">
            <a:normAutofit fontScale="92500"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How much disk space your system presently require?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Disk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space needed in the future?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lang="en-US" sz="2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System’s requirement for dual boot.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lang="en-US" sz="2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Data back ups needed and backup system best suitable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-2286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sz="4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2895600"/>
            <a:ext cx="86868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33400" y="4038600"/>
            <a:ext cx="7854696" cy="1905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subTitle" idx="1"/>
          </p:nvPr>
        </p:nvSpPr>
        <p:spPr>
          <a:xfrm>
            <a:off x="304800" y="-457200"/>
            <a:ext cx="785495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Boot Loaders</a:t>
            </a:r>
            <a:endParaRPr lang="en-US" sz="44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19200"/>
            <a:ext cx="8229600" cy="51054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 Hat Linux systems requires minimum 100MB space to boot. It can boot in two ways: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4572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LILO- Linux loader</a:t>
            </a:r>
          </a:p>
          <a:p>
            <a:pPr marL="514350" marR="4572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 boot loader</a:t>
            </a:r>
          </a:p>
          <a:p>
            <a:pPr marL="514350" marR="4572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Installed in MBR (Memory Boot Record)</a:t>
            </a:r>
          </a:p>
          <a:p>
            <a:pPr marL="514350" marR="4572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familiar to long term Linux users</a:t>
            </a:r>
          </a:p>
          <a:p>
            <a:pPr marL="514350" marR="4572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not be supported in Red Hat future releases</a:t>
            </a:r>
          </a:p>
          <a:p>
            <a:pPr marL="514350" marR="4572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 startAt="2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GRUB-(Grand Unified Boot Loader)</a:t>
            </a:r>
          </a:p>
          <a:p>
            <a:pPr marL="514350" marR="4572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Default boot loader in Red Hat</a:t>
            </a:r>
          </a:p>
          <a:p>
            <a:pPr marL="514350" marR="4572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 with all BSD Unix</a:t>
            </a:r>
          </a:p>
          <a:p>
            <a:pPr marL="514350" marR="4572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recommendable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-2286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sz="4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2895600"/>
            <a:ext cx="86868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57200" y="3733800"/>
            <a:ext cx="7854696" cy="1905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subTitle" idx="1"/>
          </p:nvPr>
        </p:nvSpPr>
        <p:spPr>
          <a:xfrm>
            <a:off x="304800" y="-609600"/>
            <a:ext cx="785495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Installation Soft Wares on Linux</a:t>
            </a:r>
            <a:endParaRPr lang="en-US" sz="44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38200"/>
            <a:ext cx="89916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 wares can be installed by two different  methods</a:t>
            </a:r>
          </a:p>
          <a:p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17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RPM (Red Hat Package Manager)  ext  .</a:t>
            </a:r>
            <a:r>
              <a:rPr lang="en-US" sz="17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rmp</a:t>
            </a:r>
            <a:r>
              <a:rPr lang="en-US" sz="17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7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</a:t>
            </a:r>
            <a:r>
              <a:rPr lang="en-US" sz="17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7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soundcardV88.rpm   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display of .rpm files are black or white color)</a:t>
            </a:r>
          </a:p>
          <a:p>
            <a:pPr>
              <a:buFont typeface="Wingdings" pitchFamily="2" charset="2"/>
              <a:buChar char="Ø"/>
            </a:pPr>
            <a:endParaRPr lang="en-US" sz="1700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17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 files  ext  .tar   </a:t>
            </a:r>
            <a:r>
              <a:rPr lang="en-US" sz="17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</a:t>
            </a:r>
            <a:r>
              <a:rPr lang="en-US" sz="17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driver-0.5.tar</a:t>
            </a:r>
            <a:r>
              <a:rPr lang="en-US" sz="17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display of .tar files are always in red color)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endParaRPr lang="en-US" sz="1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configure a source file follow the below steps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./configure  ;  make  ;  make install</a:t>
            </a:r>
            <a:r>
              <a:rPr lang="en-U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2514600"/>
            <a:ext cx="8007350" cy="1524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Linux Shutdown commands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773856"/>
            <a:ext cx="64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–c   “/</a:t>
            </a: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sbin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/shutdown  –h  now  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shutdown  -h  now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–c  “/</a:t>
            </a: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sbin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/shutdown  –h  0       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shutdown –h  0</a:t>
            </a:r>
            <a:endParaRPr lang="en-US" sz="16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4724400"/>
            <a:ext cx="3848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Linux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Reboot 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commands</a:t>
            </a:r>
            <a:endParaRPr lang="en-US" sz="2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257800"/>
            <a:ext cx="5791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–c   “/</a:t>
            </a: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sbin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/shutdown  –r  now  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shutdown –r  now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–c  “/</a:t>
            </a: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sbin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/shutdown  –r  0       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shutdown –r  0</a:t>
            </a: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shutdown  –h  18:30 “going down for maintenance”</a:t>
            </a:r>
          </a:p>
          <a:p>
            <a:endParaRPr lang="en-US" dirty="0"/>
          </a:p>
        </p:txBody>
      </p:sp>
      <p:pic>
        <p:nvPicPr>
          <p:cNvPr id="16" name="Picture 15" descr="no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5334000"/>
            <a:ext cx="914400" cy="9144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164349" y="5323582"/>
            <a:ext cx="32082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C000"/>
                </a:solidFill>
              </a:rPr>
              <a:t>s</a:t>
            </a:r>
            <a:r>
              <a:rPr lang="en-US" sz="1600" dirty="0" err="1" smtClean="0">
                <a:solidFill>
                  <a:srgbClr val="FFC000"/>
                </a:solidFill>
              </a:rPr>
              <a:t>u</a:t>
            </a:r>
            <a:r>
              <a:rPr lang="en-US" sz="1600" dirty="0" smtClean="0">
                <a:solidFill>
                  <a:srgbClr val="FFC000"/>
                </a:solidFill>
              </a:rPr>
              <a:t>  -c  is used to shift from a</a:t>
            </a:r>
          </a:p>
          <a:p>
            <a:r>
              <a:rPr lang="en-US" sz="1600" dirty="0" smtClean="0">
                <a:solidFill>
                  <a:srgbClr val="FFC000"/>
                </a:solidFill>
              </a:rPr>
              <a:t> normal user to Super user</a:t>
            </a:r>
          </a:p>
          <a:p>
            <a:r>
              <a:rPr lang="en-US" sz="1600" dirty="0" smtClean="0">
                <a:solidFill>
                  <a:srgbClr val="FFC000"/>
                </a:solidFill>
              </a:rPr>
              <a:t>/system-admin/root user </a:t>
            </a:r>
          </a:p>
          <a:p>
            <a:r>
              <a:rPr lang="en-US" sz="1600" dirty="0" smtClean="0">
                <a:solidFill>
                  <a:srgbClr val="FFC000"/>
                </a:solidFill>
              </a:rPr>
              <a:t> as only the super user can </a:t>
            </a:r>
          </a:p>
          <a:p>
            <a:r>
              <a:rPr lang="en-US" sz="1600" dirty="0" smtClean="0">
                <a:solidFill>
                  <a:srgbClr val="FFC000"/>
                </a:solidFill>
              </a:rPr>
              <a:t>Reboot and shutdown the system 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</TotalTime>
  <Words>291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Chapter 3 Installing Red Hat Linux</vt:lpstr>
      <vt:lpstr>Important points of the chapter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Installing Red Hat Linux</dc:title>
  <dc:creator>haroon</dc:creator>
  <cp:lastModifiedBy>Haroon Hadar</cp:lastModifiedBy>
  <cp:revision>62</cp:revision>
  <dcterms:created xsi:type="dcterms:W3CDTF">2013-09-03T15:01:06Z</dcterms:created>
  <dcterms:modified xsi:type="dcterms:W3CDTF">2013-09-16T21:57:09Z</dcterms:modified>
</cp:coreProperties>
</file>