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322" r:id="rId3"/>
    <p:sldId id="301" r:id="rId4"/>
    <p:sldId id="323" r:id="rId5"/>
    <p:sldId id="324" r:id="rId6"/>
    <p:sldId id="325" r:id="rId7"/>
    <p:sldId id="326" r:id="rId8"/>
    <p:sldId id="327" r:id="rId9"/>
    <p:sldId id="328" r:id="rId10"/>
    <p:sldId id="300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1" autoAdjust="0"/>
    <p:restoredTop sz="94660"/>
  </p:normalViewPr>
  <p:slideViewPr>
    <p:cSldViewPr>
      <p:cViewPr varScale="1">
        <p:scale>
          <a:sx n="63" d="100"/>
          <a:sy n="63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C8003A-65EC-4727-9F74-EAFAF84563E4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C8003A-65EC-4727-9F74-EAFAF84563E4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01CA40-46FF-41FC-8F23-987F8BA1CE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usman@yahoo.com" TargetMode="External"/><Relationship Id="rId2" Type="http://schemas.openxmlformats.org/officeDocument/2006/relationships/hyperlink" Target="mailto:d.k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ubair.a@gmail.com" TargetMode="External"/><Relationship Id="rId5" Type="http://schemas.openxmlformats.org/officeDocument/2006/relationships/hyperlink" Target="mailto:bilal.m@yahoo.com" TargetMode="External"/><Relationship Id="rId4" Type="http://schemas.openxmlformats.org/officeDocument/2006/relationships/hyperlink" Target="mailto:A.rashid@aol.co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usman@yahoo.com" TargetMode="External"/><Relationship Id="rId2" Type="http://schemas.openxmlformats.org/officeDocument/2006/relationships/hyperlink" Target="mailto:d.k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ubair.a@gmail.com" TargetMode="External"/><Relationship Id="rId5" Type="http://schemas.openxmlformats.org/officeDocument/2006/relationships/hyperlink" Target="mailto:bilal.m@yahoo.com" TargetMode="External"/><Relationship Id="rId4" Type="http://schemas.openxmlformats.org/officeDocument/2006/relationships/hyperlink" Target="mailto:A.rashid@aol.c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usman@yahoo.com" TargetMode="External"/><Relationship Id="rId2" Type="http://schemas.openxmlformats.org/officeDocument/2006/relationships/hyperlink" Target="mailto:d.k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ubair.a@gmail.com" TargetMode="External"/><Relationship Id="rId5" Type="http://schemas.openxmlformats.org/officeDocument/2006/relationships/hyperlink" Target="mailto:bilal.m@yahoo.com" TargetMode="External"/><Relationship Id="rId4" Type="http://schemas.openxmlformats.org/officeDocument/2006/relationships/hyperlink" Target="mailto:A.rashid@aol.co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usman@yahoo.com" TargetMode="External"/><Relationship Id="rId2" Type="http://schemas.openxmlformats.org/officeDocument/2006/relationships/hyperlink" Target="mailto:d.k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ubair.a@gmail.com" TargetMode="External"/><Relationship Id="rId5" Type="http://schemas.openxmlformats.org/officeDocument/2006/relationships/hyperlink" Target="mailto:bilal.m@yahoo.com" TargetMode="External"/><Relationship Id="rId4" Type="http://schemas.openxmlformats.org/officeDocument/2006/relationships/hyperlink" Target="mailto:A.rashid@aol.co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usman@yahoo.com" TargetMode="External"/><Relationship Id="rId2" Type="http://schemas.openxmlformats.org/officeDocument/2006/relationships/hyperlink" Target="mailto:d.k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ubair.a@gmail.com" TargetMode="External"/><Relationship Id="rId5" Type="http://schemas.openxmlformats.org/officeDocument/2006/relationships/hyperlink" Target="mailto:bilal.m@yahoo.com" TargetMode="External"/><Relationship Id="rId4" Type="http://schemas.openxmlformats.org/officeDocument/2006/relationships/hyperlink" Target="mailto:A.rashid@aol.co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usman@yahoo.com" TargetMode="External"/><Relationship Id="rId2" Type="http://schemas.openxmlformats.org/officeDocument/2006/relationships/hyperlink" Target="mailto:d.k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ubair.a@gmail.com" TargetMode="External"/><Relationship Id="rId5" Type="http://schemas.openxmlformats.org/officeDocument/2006/relationships/hyperlink" Target="mailto:bilal.m@yahoo.com" TargetMode="External"/><Relationship Id="rId4" Type="http://schemas.openxmlformats.org/officeDocument/2006/relationships/hyperlink" Target="mailto:A.rashid@aol.co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usman@yahoo.com" TargetMode="External"/><Relationship Id="rId2" Type="http://schemas.openxmlformats.org/officeDocument/2006/relationships/hyperlink" Target="mailto:d.k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ubair.a@gmail.com" TargetMode="External"/><Relationship Id="rId5" Type="http://schemas.openxmlformats.org/officeDocument/2006/relationships/hyperlink" Target="mailto:bilal.m@yahoo.com" TargetMode="External"/><Relationship Id="rId4" Type="http://schemas.openxmlformats.org/officeDocument/2006/relationships/hyperlink" Target="mailto:A.rashid@aol.co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usman@yahoo.com" TargetMode="External"/><Relationship Id="rId2" Type="http://schemas.openxmlformats.org/officeDocument/2006/relationships/hyperlink" Target="mailto:d.k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ubair.a@gmail.com" TargetMode="External"/><Relationship Id="rId5" Type="http://schemas.openxmlformats.org/officeDocument/2006/relationships/hyperlink" Target="mailto:bilal.m@yahoo.com" TargetMode="External"/><Relationship Id="rId4" Type="http://schemas.openxmlformats.org/officeDocument/2006/relationships/hyperlink" Target="mailto:A.rashid@ao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usman@yahoo.com" TargetMode="External"/><Relationship Id="rId2" Type="http://schemas.openxmlformats.org/officeDocument/2006/relationships/hyperlink" Target="mailto:d.k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ubair.a@gmail.com" TargetMode="External"/><Relationship Id="rId5" Type="http://schemas.openxmlformats.org/officeDocument/2006/relationships/hyperlink" Target="mailto:bilal.m@yahoo.com" TargetMode="External"/><Relationship Id="rId4" Type="http://schemas.openxmlformats.org/officeDocument/2006/relationships/hyperlink" Target="mailto:A.rashid@aol.com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62484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24384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sz="6700" dirty="0" smtClean="0">
                <a:solidFill>
                  <a:schemeClr val="bg2">
                    <a:lumMod val="50000"/>
                  </a:schemeClr>
                </a:solidFill>
              </a:rPr>
              <a:t>Chapter  10</a:t>
            </a:r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900" dirty="0" smtClean="0">
                <a:solidFill>
                  <a:schemeClr val="bg2">
                    <a:lumMod val="50000"/>
                  </a:schemeClr>
                </a:solidFill>
              </a:rPr>
              <a:t>Advanced file processing</a:t>
            </a:r>
            <a:endParaRPr lang="en-US" sz="49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cat 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naughty_students</a:t>
            </a: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Sorting a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304800" y="8382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819400"/>
            <a:ext cx="2686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sort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naughty_students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32004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</p:txBody>
      </p:sp>
      <p:sp>
        <p:nvSpPr>
          <p:cNvPr id="12" name="Up Arrow 11"/>
          <p:cNvSpPr/>
          <p:nvPr/>
        </p:nvSpPr>
        <p:spPr>
          <a:xfrm>
            <a:off x="762000" y="4876800"/>
            <a:ext cx="45719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cat 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naughty_students</a:t>
            </a: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Sorting a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304800" y="8382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819400"/>
            <a:ext cx="3163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sort  +1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naughty_students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32004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</p:txBody>
      </p:sp>
      <p:sp>
        <p:nvSpPr>
          <p:cNvPr id="7" name="Up Arrow 6"/>
          <p:cNvSpPr/>
          <p:nvPr/>
        </p:nvSpPr>
        <p:spPr>
          <a:xfrm>
            <a:off x="1630681" y="4876800"/>
            <a:ext cx="45719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cat 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naughty_students</a:t>
            </a: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Sorting a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304800" y="8382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819400"/>
            <a:ext cx="3924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sort  +2 -r –b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naughty_students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32004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</p:txBody>
      </p:sp>
      <p:sp>
        <p:nvSpPr>
          <p:cNvPr id="7" name="Up Arrow 6"/>
          <p:cNvSpPr/>
          <p:nvPr/>
        </p:nvSpPr>
        <p:spPr>
          <a:xfrm>
            <a:off x="3048000" y="4876800"/>
            <a:ext cx="45719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Searching a file in Unix directory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structire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command</a:t>
            </a:r>
            <a:r>
              <a:rPr lang="en-US" sz="2200" smtClean="0">
                <a:solidFill>
                  <a:schemeClr val="bg2">
                    <a:lumMod val="50000"/>
                  </a:schemeClr>
                </a:solidFill>
              </a:rPr>
              <a:t>:   </a:t>
            </a:r>
            <a:r>
              <a:rPr lang="en-US" sz="2200" smtClean="0">
                <a:solidFill>
                  <a:schemeClr val="bg2">
                    <a:lumMod val="50000"/>
                  </a:schemeClr>
                </a:solidFill>
              </a:rPr>
              <a:t>fin</a:t>
            </a:r>
            <a:r>
              <a:rPr lang="en-US" sz="2200" smtClean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7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find          /home        -name         pakistan.gif         -print</a:t>
            </a:r>
          </a:p>
        </p:txBody>
      </p:sp>
      <p:pic>
        <p:nvPicPr>
          <p:cNvPr id="8" name="Content Placeholder 7" descr="fin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0" y="685800"/>
            <a:ext cx="2286000" cy="2286000"/>
          </a:xfrm>
        </p:spPr>
      </p:pic>
      <p:sp>
        <p:nvSpPr>
          <p:cNvPr id="9" name="Up Arrow 8"/>
          <p:cNvSpPr/>
          <p:nvPr/>
        </p:nvSpPr>
        <p:spPr>
          <a:xfrm>
            <a:off x="1676400" y="2362200"/>
            <a:ext cx="45719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3048000" y="2362200"/>
            <a:ext cx="45719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4572000" y="2362200"/>
            <a:ext cx="45719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335281" y="2362200"/>
            <a:ext cx="45719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6355081" y="2362200"/>
            <a:ext cx="45719" cy="838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56367" y="3352800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Command to </a:t>
            </a:r>
          </a:p>
          <a:p>
            <a:r>
              <a:rPr lang="en-US" sz="1200" dirty="0" smtClean="0">
                <a:solidFill>
                  <a:schemeClr val="accent2"/>
                </a:solidFill>
              </a:rPr>
              <a:t>Find a file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3352800"/>
            <a:ext cx="1556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Searching location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67082" y="3352800"/>
            <a:ext cx="1600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Indicate that next</a:t>
            </a:r>
          </a:p>
          <a:p>
            <a:r>
              <a:rPr lang="en-US" sz="1200" dirty="0" smtClean="0">
                <a:solidFill>
                  <a:schemeClr val="accent2"/>
                </a:solidFill>
              </a:rPr>
              <a:t> work is the actual </a:t>
            </a:r>
          </a:p>
          <a:p>
            <a:r>
              <a:rPr lang="en-US" sz="1200" dirty="0" smtClean="0">
                <a:solidFill>
                  <a:schemeClr val="accent2"/>
                </a:solidFill>
              </a:rPr>
              <a:t> name of  a file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61500" y="3352800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Name of the file</a:t>
            </a:r>
          </a:p>
          <a:p>
            <a:r>
              <a:rPr lang="en-US" sz="1200" dirty="0" smtClean="0">
                <a:solidFill>
                  <a:schemeClr val="accent2"/>
                </a:solidFill>
              </a:rPr>
              <a:t>that is to be </a:t>
            </a:r>
          </a:p>
          <a:p>
            <a:r>
              <a:rPr lang="en-US" sz="1200" dirty="0" smtClean="0">
                <a:solidFill>
                  <a:schemeClr val="accent2"/>
                </a:solidFill>
              </a:rPr>
              <a:t>searched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6877" y="3352800"/>
            <a:ext cx="1816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Print the result on the</a:t>
            </a:r>
          </a:p>
          <a:p>
            <a:r>
              <a:rPr lang="en-US" sz="1200" dirty="0" smtClean="0">
                <a:solidFill>
                  <a:schemeClr val="accent2"/>
                </a:solidFill>
              </a:rPr>
              <a:t> screen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1506" y="4343400"/>
            <a:ext cx="3203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command: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whereis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whereis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ftp  tar 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ls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cat 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naughty_students</a:t>
            </a: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Searching a pattern in a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304800" y="8382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819400"/>
            <a:ext cx="3369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grep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Raza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naughty_students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3200401"/>
            <a:ext cx="7086600" cy="5333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accent2"/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4343401"/>
            <a:ext cx="7086600" cy="5333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2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accent2"/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3897868"/>
            <a:ext cx="371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grep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–n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Raza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naughty_students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cat 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naughty_students</a:t>
            </a: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304800" y="8382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743200"/>
            <a:ext cx="372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grep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‘^[A-D]’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naughty_students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3124201"/>
            <a:ext cx="7086600" cy="838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accent2"/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Ali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accent2"/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4495801"/>
            <a:ext cx="7086600" cy="6857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Ali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accent2"/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050268"/>
            <a:ext cx="3424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grep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‘\&lt;A’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naughty_students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457200" y="-152400"/>
            <a:ext cx="8229600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Searching a pattern in a file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cat 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naughty_students</a:t>
            </a: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304800" y="8382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743200"/>
            <a:ext cx="478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egrep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-n “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Ali|Ameen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”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naughty_students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3124201"/>
            <a:ext cx="7086600" cy="6857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600" dirty="0" smtClean="0">
                <a:solidFill>
                  <a:schemeClr val="accent2"/>
                </a:solidFill>
              </a:rPr>
              <a:t> Ali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5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accent2"/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916" y="4114800"/>
            <a:ext cx="478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egrep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-v “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Ali|Ameen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”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naughty_students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228600" y="4572001"/>
            <a:ext cx="7086600" cy="1219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accent2"/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accent2"/>
                </a:solidFill>
              </a:rPr>
              <a:t>Khan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accent2"/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accent2"/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accent2"/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accent2"/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457200" y="-152400"/>
            <a:ext cx="8229600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Searching a pattern in a file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1764268"/>
            <a:ext cx="3624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grep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: good speed and flexible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916" y="1371600"/>
            <a:ext cx="5054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fgrep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 very good speed but not so flexible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457200" y="-152400"/>
            <a:ext cx="8229600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Searching a pattern in a file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2145268"/>
            <a:ext cx="4253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egrep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 slow speed but very flexible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cat 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naughty_students</a:t>
            </a: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Sorting a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304800" y="8382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819400"/>
            <a:ext cx="3568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cut  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fr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 1,2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naughty_students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32004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cat 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naughty_students</a:t>
            </a: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Sorting a file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304800" y="8382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819400"/>
            <a:ext cx="3619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cut  -f1,2,4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naughty_students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32766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   546372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 896574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   854977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 789475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115889</a:t>
            </a:r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533401"/>
            <a:ext cx="9753600" cy="7391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           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Regular Expressions/special characters/Meta characters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rm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file*           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-It will remove all the files starting from the name file no matter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how lengthy there name is, will remove file1, file111, fileabc43er, 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</a:rPr>
              <a:t>fileg</a:t>
            </a:r>
            <a:endParaRPr lang="en-US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* is a meta character which has a special meaning behind it (meaning every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thing) 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rm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file?          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-It will remove all the files starting from the name file and just one more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extra character in the name, will remove file1, 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</a:rPr>
              <a:t>fileB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500" dirty="0" err="1" smtClean="0">
                <a:solidFill>
                  <a:schemeClr val="bg2">
                    <a:lumMod val="50000"/>
                  </a:schemeClr>
                </a:solidFill>
              </a:rPr>
              <a:t>filec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, file8.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? again is a meta character which has a special meaning behind it (meaning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just one character or letter), it acts like a fill in the blank</a:t>
            </a:r>
          </a:p>
          <a:p>
            <a:pPr lvl="1">
              <a:buFont typeface="Arial" pitchFamily="34" charset="0"/>
              <a:buChar char="•"/>
            </a:pP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rm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500" dirty="0" err="1" smtClean="0">
                <a:solidFill>
                  <a:schemeClr val="bg2">
                    <a:lumMod val="25000"/>
                  </a:schemeClr>
                </a:solidFill>
              </a:rPr>
              <a:t>f?l</a:t>
            </a:r>
            <a:r>
              <a:rPr lang="en-US" sz="1500" dirty="0" smtClean="0">
                <a:solidFill>
                  <a:schemeClr val="bg2">
                    <a:lumMod val="25000"/>
                  </a:schemeClr>
                </a:solidFill>
              </a:rPr>
              <a:t>?             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-It will remove all the files starting with the first letter f and the second may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be any character/number ,third letter must be l and fourth may be any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character/number f just one more, will remove file, fBl2, f5l7, f9le, f3lg.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? again is a meta character which has a special meaning behind it (meaning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just one character or letter), it acts like a fill in the blank, in this example 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         there are two fill in the blanks 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</a:rPr>
              <a:t>^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beginning of line</a:t>
            </a:r>
          </a:p>
          <a:p>
            <a:pPr lvl="1">
              <a:buNone/>
            </a:pP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</a:rPr>
              <a:t>$</a:t>
            </a:r>
            <a:r>
              <a:rPr lang="en-US" sz="1500" dirty="0" smtClean="0">
                <a:solidFill>
                  <a:schemeClr val="bg2">
                    <a:lumMod val="50000"/>
                  </a:schemeClr>
                </a:solidFill>
              </a:rPr>
              <a:t>                   End of line  </a:t>
            </a:r>
          </a:p>
          <a:p>
            <a:pPr lvl="1">
              <a:buFont typeface="Arial" pitchFamily="34" charset="0"/>
              <a:buChar char="•"/>
            </a:pP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</a:p>
          <a:p>
            <a:pPr lvl="3">
              <a:buNone/>
            </a:pPr>
            <a:endParaRPr lang="en-US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               </a:t>
            </a:r>
          </a:p>
          <a:p>
            <a:pPr lvl="3">
              <a:buNone/>
            </a:pP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534400" cy="914400"/>
          </a:xfrm>
        </p:spPr>
        <p:txBody>
          <a:bodyPr/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               Commands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 descr="emblem-special-charact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19200"/>
            <a:ext cx="304800" cy="304800"/>
          </a:xfrm>
          <a:prstGeom prst="rect">
            <a:avLst/>
          </a:prstGeom>
        </p:spPr>
      </p:pic>
      <p:pic>
        <p:nvPicPr>
          <p:cNvPr id="6" name="Picture 5" descr="emblem-special-charact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0"/>
            <a:ext cx="304800" cy="304800"/>
          </a:xfrm>
          <a:prstGeom prst="rect">
            <a:avLst/>
          </a:prstGeom>
        </p:spPr>
      </p:pic>
      <p:pic>
        <p:nvPicPr>
          <p:cNvPr id="7" name="Picture 6" descr="emblem-special-charact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3528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390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1"/>
            <a:ext cx="8839200" cy="6324599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cat  </a:t>
            </a:r>
            <a:r>
              <a:rPr lang="en-US" sz="1600" b="1" dirty="0" err="1" smtClean="0">
                <a:solidFill>
                  <a:schemeClr val="bg2">
                    <a:lumMod val="50000"/>
                  </a:schemeClr>
                </a:solidFill>
              </a:rPr>
              <a:t>naughty_students</a:t>
            </a:r>
            <a:endParaRPr lang="en-US" sz="1600" dirty="0">
              <a:solidFill>
                <a:srgbClr val="FF0000"/>
              </a:solidFill>
            </a:endParaRPr>
          </a:p>
          <a:p>
            <a:pPr marL="109728" indent="0">
              <a:buClr>
                <a:srgbClr val="FF0000"/>
              </a:buCl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  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cut and paste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304800" y="838201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3164" y="2590800"/>
            <a:ext cx="144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cat  Course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2971800"/>
            <a:ext cx="70866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monday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Unix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Friday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Php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Tuesday   Java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Saturday   Linux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Thursday  oops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800" y="5181601"/>
            <a:ext cx="8382000" cy="16001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Daud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Khan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d.k@hotmail.com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546372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monday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Unix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Usman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Raza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usman@yahoo.com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896574   Friday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Php</a:t>
            </a:r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Ali         Sultan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A.rashid@aol.com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854977   Tuesday   Java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Bilal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Malik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bilal.m@yahoo.com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789475   Saturday   Linux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Zubair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sz="1600" dirty="0" err="1" smtClean="0">
                <a:solidFill>
                  <a:schemeClr val="bg2">
                    <a:lumMod val="50000"/>
                  </a:schemeClr>
                </a:solidFill>
              </a:rPr>
              <a:t>Ameen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zubair.a@gmail.com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115889   Thursday  oops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4800600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paste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naughty_students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Course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 txBox="1">
            <a:spLocks/>
          </p:cNvSpPr>
          <p:nvPr/>
        </p:nvSpPr>
        <p:spPr>
          <a:xfrm>
            <a:off x="457200" y="-152400"/>
            <a:ext cx="8229600" cy="914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Encrypt </a:t>
            </a: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file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k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990600"/>
            <a:ext cx="1905000" cy="1381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838200"/>
            <a:ext cx="512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crypt  key  &lt;  </a:t>
            </a:r>
            <a:r>
              <a:rPr lang="en-US" dirty="0" err="1" smtClean="0"/>
              <a:t>original_file</a:t>
            </a:r>
            <a:r>
              <a:rPr lang="en-US" dirty="0" smtClean="0"/>
              <a:t>  &gt;  </a:t>
            </a:r>
            <a:r>
              <a:rPr lang="en-US" dirty="0" err="1" smtClean="0"/>
              <a:t>encrypted_file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050268"/>
            <a:ext cx="7061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crypt   hskr45@  &lt;  </a:t>
            </a:r>
            <a:r>
              <a:rPr lang="en-US" dirty="0" err="1" smtClean="0"/>
              <a:t>secretfile</a:t>
            </a:r>
            <a:r>
              <a:rPr lang="en-US" dirty="0" smtClean="0"/>
              <a:t>  &gt;  </a:t>
            </a:r>
            <a:r>
              <a:rPr lang="en-US" dirty="0" err="1" smtClean="0"/>
              <a:t>myfile</a:t>
            </a:r>
            <a:r>
              <a:rPr lang="en-US" dirty="0" smtClean="0"/>
              <a:t>               </a:t>
            </a:r>
            <a:r>
              <a:rPr lang="en-US" dirty="0" smtClean="0">
                <a:solidFill>
                  <a:srgbClr val="FF0000"/>
                </a:solidFill>
              </a:rPr>
              <a:t>(decrypting)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042" y="3516868"/>
            <a:ext cx="7058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crypt   hskr45@  &lt;  </a:t>
            </a:r>
            <a:r>
              <a:rPr lang="en-US" dirty="0" err="1" smtClean="0"/>
              <a:t>myfile</a:t>
            </a:r>
            <a:r>
              <a:rPr lang="en-US" dirty="0" smtClean="0"/>
              <a:t>  &gt;  </a:t>
            </a:r>
            <a:r>
              <a:rPr lang="en-US" dirty="0" err="1" smtClean="0"/>
              <a:t>secretfile</a:t>
            </a:r>
            <a:r>
              <a:rPr lang="en-US" dirty="0" smtClean="0"/>
              <a:t>               </a:t>
            </a:r>
            <a:r>
              <a:rPr lang="en-US" dirty="0" smtClean="0">
                <a:solidFill>
                  <a:srgbClr val="FF0000"/>
                </a:solidFill>
              </a:rPr>
              <a:t>(encrypting)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1307068"/>
            <a:ext cx="512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crypt  key  &lt;  </a:t>
            </a:r>
            <a:r>
              <a:rPr lang="en-US" dirty="0" err="1" smtClean="0"/>
              <a:t>encrypted_file</a:t>
            </a:r>
            <a:r>
              <a:rPr lang="en-US" dirty="0" smtClean="0"/>
              <a:t>  &gt;  </a:t>
            </a:r>
            <a:r>
              <a:rPr lang="en-US" dirty="0" err="1" smtClean="0"/>
              <a:t>original_file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CAL3TIY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3200" y="0"/>
            <a:ext cx="1600200" cy="1600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Compressing a file  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7640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compress          option         uncompress      extension               limitations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compress          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v,f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uncompress      .Z              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gzip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  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v,t,f,r,d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gunzip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.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gz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gzexe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(executable)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-d</a:t>
            </a:r>
            <a:r>
              <a:rPr lang="en-US" dirty="0" smtClean="0"/>
              <a:t>         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gzexe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-d</a:t>
            </a:r>
            <a:r>
              <a:rPr lang="en-US" dirty="0" smtClean="0"/>
              <a:t>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(with the previous state and a backup)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pack                                   unpack               .z                          not applicable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on a file greater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than 8MB size</a:t>
            </a:r>
            <a:r>
              <a:rPr lang="en-US" dirty="0" smtClean="0"/>
              <a:t>        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CAL3TIY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3200" y="0"/>
            <a:ext cx="1600200" cy="1600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Compressing a file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compress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7640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compress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filea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uncompress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filea.Z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compress  -v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filea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fileb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filec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uncompress  -fv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filea.Z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fileb.Z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CAL3TIY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3200" y="0"/>
            <a:ext cx="1600200" cy="1600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Compressing a file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100" dirty="0" err="1" smtClean="0">
                <a:solidFill>
                  <a:schemeClr val="bg2">
                    <a:lumMod val="50000"/>
                  </a:schemeClr>
                </a:solidFill>
              </a:rPr>
              <a:t>gzip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854875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accent2"/>
                </a:solidFill>
              </a:rPr>
              <a:t>File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gzip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file22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gunzip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file22.gz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accent2"/>
                </a:solidFill>
              </a:rPr>
              <a:t>Directory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gzip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-v –f –r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dirA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gunzip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-r  dirA.gz      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/>
          </a:p>
        </p:txBody>
      </p:sp>
      <p:pic>
        <p:nvPicPr>
          <p:cNvPr id="5" name="Picture 4" descr="fi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00200"/>
            <a:ext cx="533400" cy="533400"/>
          </a:xfrm>
          <a:prstGeom prst="rect">
            <a:avLst/>
          </a:prstGeom>
        </p:spPr>
      </p:pic>
      <p:pic>
        <p:nvPicPr>
          <p:cNvPr id="8" name="Picture 7" descr="folder-icon-512x5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58140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CAL3TIY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3200" y="0"/>
            <a:ext cx="1600200" cy="1600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Compressing a file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100" smtClean="0">
                <a:solidFill>
                  <a:schemeClr val="bg2">
                    <a:lumMod val="50000"/>
                  </a:schemeClr>
                </a:solidFill>
              </a:rPr>
              <a:t>compress  an  executable  file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9812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 Executable file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gzexe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banner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ls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–l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764    banner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1054  banner~              a backup of precious state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gzexe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–d banner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ls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–l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764   banner~               a backup of precious state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1054 banner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/>
          </a:p>
        </p:txBody>
      </p:sp>
      <p:pic>
        <p:nvPicPr>
          <p:cNvPr id="5" name="Picture 4" descr="imagesCAJ0C8G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47800"/>
            <a:ext cx="833437" cy="844649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 rot="16200000">
            <a:off x="2445389" y="3283589"/>
            <a:ext cx="62222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6200000">
            <a:off x="2445389" y="4350389"/>
            <a:ext cx="62222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CAL3TIY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3200" y="0"/>
            <a:ext cx="1600200" cy="1600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Compressing a file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pack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76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pack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filea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unpack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filea.z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Reading a compressed file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gzip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file22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more  file22.gz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9843j3409j09&amp;$%^$%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dsfgs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%$6dfsgdf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435DSFg456$%7!@@!@2ffg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hjUu74(()g^^345Gdf#@$%&amp;^&amp;*(&amp;$ER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%$^$#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NGFf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cat  file22.gz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9843j3409j09&amp;$%^$%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dsfgs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%$6dfsgdf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435DSFg456$%7!@@!@2ffg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hjUu74(()g^^345Gdf#@$%&amp;^&amp;*(&amp;$ER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%$^$#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NGFf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8" descr="confus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571625"/>
            <a:ext cx="2270777" cy="21621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Reading a compressed file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144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zmore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file22.gz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should always respect our parents and teachers.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will obey Allah because Allah love us more then 70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Times than our real mother 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zcat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file22.gz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should always respect our parents and teachers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We will obey Allah because Allah love us more then 70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Times than our real mother 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hap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3711" y="2133600"/>
            <a:ext cx="2505489" cy="1676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02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3304</TotalTime>
  <Words>1111</Words>
  <Application>Microsoft Office PowerPoint</Application>
  <PresentationFormat>On-screen Show (4:3)</PresentationFormat>
  <Paragraphs>263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Chapter  10 Advanced file processing</vt:lpstr>
      <vt:lpstr>                Commands  </vt:lpstr>
      <vt:lpstr>Compressing a file    </vt:lpstr>
      <vt:lpstr>Compressing a file compress    </vt:lpstr>
      <vt:lpstr>Compressing a file gzip    </vt:lpstr>
      <vt:lpstr>Compressing a file compress  an  executable  file    </vt:lpstr>
      <vt:lpstr>Compressing a file pack    </vt:lpstr>
      <vt:lpstr>Reading a compressed file   </vt:lpstr>
      <vt:lpstr>Reading a compressed file   </vt:lpstr>
      <vt:lpstr>Sorting a file</vt:lpstr>
      <vt:lpstr>Sorting a file</vt:lpstr>
      <vt:lpstr>Sorting a file</vt:lpstr>
      <vt:lpstr>Searching a file in Unix directory structire command:   find   </vt:lpstr>
      <vt:lpstr>Searching a pattern in a file</vt:lpstr>
      <vt:lpstr>Slide 15</vt:lpstr>
      <vt:lpstr>Slide 16</vt:lpstr>
      <vt:lpstr>Slide 17</vt:lpstr>
      <vt:lpstr>Sorting a file</vt:lpstr>
      <vt:lpstr>Sorting a file</vt:lpstr>
      <vt:lpstr>cut and paste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haroon</dc:creator>
  <cp:lastModifiedBy>Multimedia</cp:lastModifiedBy>
  <cp:revision>918</cp:revision>
  <dcterms:created xsi:type="dcterms:W3CDTF">2013-08-27T10:07:26Z</dcterms:created>
  <dcterms:modified xsi:type="dcterms:W3CDTF">2014-11-07T08:53:35Z</dcterms:modified>
</cp:coreProperties>
</file>