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B314-B519-46A4-8B44-10E02620CFD8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ECC6-1861-42F1-9FE0-6E46BBD7EC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B314-B519-46A4-8B44-10E02620CFD8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ECC6-1861-42F1-9FE0-6E46BBD7E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B314-B519-46A4-8B44-10E02620CFD8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ECC6-1861-42F1-9FE0-6E46BBD7E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B314-B519-46A4-8B44-10E02620CFD8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ECC6-1861-42F1-9FE0-6E46BBD7E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B314-B519-46A4-8B44-10E02620CFD8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ECC6-1861-42F1-9FE0-6E46BBD7EC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B314-B519-46A4-8B44-10E02620CFD8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ECC6-1861-42F1-9FE0-6E46BBD7E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B314-B519-46A4-8B44-10E02620CFD8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ECC6-1861-42F1-9FE0-6E46BBD7E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B314-B519-46A4-8B44-10E02620CFD8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ECC6-1861-42F1-9FE0-6E46BBD7E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B314-B519-46A4-8B44-10E02620CFD8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ECC6-1861-42F1-9FE0-6E46BBD7E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B314-B519-46A4-8B44-10E02620CFD8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ECC6-1861-42F1-9FE0-6E46BBD7E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B314-B519-46A4-8B44-10E02620CFD8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C8ECC6-1861-42F1-9FE0-6E46BBD7ECA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D1B314-B519-46A4-8B44-10E02620CFD8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C8ECC6-1861-42F1-9FE0-6E46BBD7ECA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Objects and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3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207968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/>
              <a:t>i</a:t>
            </a:r>
            <a:r>
              <a:rPr lang="en-US" i="1" dirty="0" err="1" smtClean="0"/>
              <a:t>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Distance dist1, dist3;  // define two lengths</a:t>
            </a:r>
          </a:p>
          <a:p>
            <a:pPr marL="0" indent="0">
              <a:buNone/>
            </a:pPr>
            <a:r>
              <a:rPr lang="en-US" dirty="0" smtClean="0"/>
              <a:t>Distance dist2(11,6.25); // define and initialize dist2</a:t>
            </a:r>
          </a:p>
          <a:p>
            <a:pPr marL="0" indent="0">
              <a:buNone/>
            </a:pPr>
            <a:r>
              <a:rPr lang="en-US" dirty="0" smtClean="0"/>
              <a:t>dist1.getDist(); // get values from user</a:t>
            </a:r>
          </a:p>
          <a:p>
            <a:pPr marL="0" indent="0">
              <a:buNone/>
            </a:pPr>
            <a:r>
              <a:rPr lang="en-US" dirty="0" smtClean="0"/>
              <a:t>dist3 = dist1.add_dist(dist2); // dist3= dist1 + dist2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&lt;&lt;“dist1: ”&lt;&lt;dist1.showDist()&lt;&lt;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/>
              <a:t>Cout</a:t>
            </a:r>
            <a:r>
              <a:rPr lang="en-US" dirty="0"/>
              <a:t>&lt;&lt;“</a:t>
            </a:r>
            <a:r>
              <a:rPr lang="en-US" dirty="0" smtClean="0"/>
              <a:t>dist2: </a:t>
            </a:r>
            <a:r>
              <a:rPr lang="en-US" dirty="0"/>
              <a:t>”&lt;&lt;</a:t>
            </a:r>
            <a:r>
              <a:rPr lang="en-US" dirty="0" smtClean="0"/>
              <a:t>dist2.showDist</a:t>
            </a:r>
            <a:r>
              <a:rPr lang="en-US" dirty="0"/>
              <a:t>()&lt;&lt;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/>
              <a:t>&lt;&lt;“</a:t>
            </a:r>
            <a:r>
              <a:rPr lang="en-US" dirty="0" smtClean="0"/>
              <a:t>dist3: </a:t>
            </a:r>
            <a:r>
              <a:rPr lang="en-US" dirty="0"/>
              <a:t>”&lt;&lt;</a:t>
            </a:r>
            <a:r>
              <a:rPr lang="en-US" dirty="0" smtClean="0"/>
              <a:t>dist3.showDist</a:t>
            </a:r>
            <a:r>
              <a:rPr lang="en-US" dirty="0"/>
              <a:t>()&lt;&lt;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i="1" dirty="0"/>
              <a:t>r</a:t>
            </a:r>
            <a:r>
              <a:rPr lang="en-US" i="1" dirty="0" smtClean="0"/>
              <a:t>eturn</a:t>
            </a:r>
            <a:r>
              <a:rPr lang="en-US" dirty="0" smtClean="0"/>
              <a:t>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951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default copy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Initialize another object of same type</a:t>
            </a:r>
          </a:p>
          <a:p>
            <a:r>
              <a:rPr lang="en-US" dirty="0" smtClean="0"/>
              <a:t>Creating a new object as a copy of existing object</a:t>
            </a:r>
          </a:p>
          <a:p>
            <a:r>
              <a:rPr lang="en-US" dirty="0"/>
              <a:t>Normally the </a:t>
            </a:r>
            <a:r>
              <a:rPr lang="en-US" dirty="0" smtClean="0"/>
              <a:t>compiler automatically </a:t>
            </a:r>
            <a:r>
              <a:rPr lang="en-US" dirty="0"/>
              <a:t>creates a copy constructor for each </a:t>
            </a:r>
            <a:r>
              <a:rPr lang="en-US" dirty="0" smtClean="0"/>
              <a:t>class called </a:t>
            </a:r>
            <a:r>
              <a:rPr lang="en-US" i="1" dirty="0" smtClean="0"/>
              <a:t>default copy constructor</a:t>
            </a:r>
          </a:p>
          <a:p>
            <a:pPr marL="0" indent="0">
              <a:buNone/>
            </a:pPr>
            <a:r>
              <a:rPr lang="en-US" i="1" dirty="0" smtClean="0"/>
              <a:t>e.g.	 </a:t>
            </a:r>
            <a:r>
              <a:rPr lang="da-DK" dirty="0"/>
              <a:t>Object a; Object b; a = b</a:t>
            </a:r>
            <a:r>
              <a:rPr lang="da-DK" dirty="0" smtClean="0"/>
              <a:t>;</a:t>
            </a:r>
          </a:p>
          <a:p>
            <a:pPr marL="0" indent="0">
              <a:buNone/>
            </a:pPr>
            <a:r>
              <a:rPr lang="da-DK" i="1" dirty="0"/>
              <a:t>	 </a:t>
            </a:r>
            <a:r>
              <a:rPr lang="da-DK" dirty="0"/>
              <a:t>Object B = A</a:t>
            </a:r>
            <a:r>
              <a:rPr lang="da-DK" dirty="0" smtClean="0"/>
              <a:t>;</a:t>
            </a:r>
          </a:p>
          <a:p>
            <a:pPr marL="0" indent="0">
              <a:buNone/>
            </a:pPr>
            <a:r>
              <a:rPr lang="da-DK" i="1" dirty="0"/>
              <a:t>	</a:t>
            </a:r>
            <a:r>
              <a:rPr lang="da-DK" dirty="0"/>
              <a:t>type function(Object a);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993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Classes, Objects and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objects of a given class share same member functions stored in memory</a:t>
            </a:r>
          </a:p>
          <a:p>
            <a:r>
              <a:rPr lang="en-US" dirty="0"/>
              <a:t>Data items hold different </a:t>
            </a:r>
            <a:r>
              <a:rPr lang="en-US" dirty="0" smtClean="0"/>
              <a:t>values therefore placed in memory when each object is defined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static</a:t>
            </a:r>
            <a:r>
              <a:rPr lang="en-US" dirty="0" smtClean="0"/>
              <a:t> data item is useful when all objects of same class needs to share common item of information</a:t>
            </a:r>
          </a:p>
          <a:p>
            <a:r>
              <a:rPr lang="en-US" dirty="0" smtClean="0"/>
              <a:t>Its visibility is in class but have life throughout the program</a:t>
            </a:r>
          </a:p>
          <a:p>
            <a:r>
              <a:rPr lang="en-US" dirty="0" smtClean="0"/>
              <a:t>Static variable declaration is within the class but its definition is outside of class</a:t>
            </a:r>
          </a:p>
          <a:p>
            <a:pPr marL="0" indent="0">
              <a:buNone/>
            </a:pPr>
            <a:r>
              <a:rPr lang="en-US" dirty="0" smtClean="0"/>
              <a:t>	static </a:t>
            </a:r>
            <a:r>
              <a:rPr lang="en-US" dirty="0" err="1" smtClean="0"/>
              <a:t>int</a:t>
            </a:r>
            <a:r>
              <a:rPr lang="en-US" dirty="0" smtClean="0"/>
              <a:t> count; // declare inside the class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foo::count = 0; // initialize outside the class</a:t>
            </a:r>
          </a:p>
          <a:p>
            <a:r>
              <a:rPr lang="en-US" i="1" dirty="0" err="1"/>
              <a:t>Const</a:t>
            </a:r>
            <a:r>
              <a:rPr lang="en-US" dirty="0"/>
              <a:t> and Classes</a:t>
            </a:r>
            <a:r>
              <a:rPr lang="en-US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93711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function called </a:t>
            </a:r>
            <a:r>
              <a:rPr lang="en-US" i="1" dirty="0" err="1" smtClean="0"/>
              <a:t>circarea</a:t>
            </a:r>
            <a:r>
              <a:rPr lang="en-US" i="1" dirty="0" smtClean="0"/>
              <a:t>() </a:t>
            </a:r>
            <a:r>
              <a:rPr lang="en-US" dirty="0" smtClean="0"/>
              <a:t>that finds the area of circle. It should take argument of type </a:t>
            </a:r>
            <a:r>
              <a:rPr lang="en-US" i="1" dirty="0" smtClean="0"/>
              <a:t>float</a:t>
            </a:r>
            <a:r>
              <a:rPr lang="en-US" dirty="0" smtClean="0"/>
              <a:t> and return value as </a:t>
            </a:r>
            <a:r>
              <a:rPr lang="en-US" i="1" dirty="0" smtClean="0"/>
              <a:t>float</a:t>
            </a:r>
            <a:r>
              <a:rPr lang="en-US" dirty="0" smtClean="0"/>
              <a:t> type. Write a </a:t>
            </a:r>
            <a:r>
              <a:rPr lang="en-US" i="1" dirty="0" smtClean="0"/>
              <a:t>main() </a:t>
            </a:r>
            <a:r>
              <a:rPr lang="en-US" dirty="0" smtClean="0"/>
              <a:t>function that get radius value from the user, calls function </a:t>
            </a:r>
            <a:r>
              <a:rPr lang="en-US" i="1" dirty="0" err="1" smtClean="0"/>
              <a:t>circarea</a:t>
            </a:r>
            <a:r>
              <a:rPr lang="en-US" i="1" dirty="0" smtClean="0"/>
              <a:t>() </a:t>
            </a:r>
            <a:r>
              <a:rPr lang="en-US" dirty="0" smtClean="0"/>
              <a:t>and display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class</a:t>
            </a:r>
          </a:p>
          <a:p>
            <a:r>
              <a:rPr lang="en-US" dirty="0" smtClean="0"/>
              <a:t>Constructors</a:t>
            </a:r>
          </a:p>
          <a:p>
            <a:r>
              <a:rPr lang="en-US" dirty="0" smtClean="0"/>
              <a:t>Objects as function arguments</a:t>
            </a:r>
          </a:p>
          <a:p>
            <a:r>
              <a:rPr lang="en-US" dirty="0" smtClean="0"/>
              <a:t>Default copy constructors</a:t>
            </a:r>
          </a:p>
          <a:p>
            <a:r>
              <a:rPr lang="en-US" dirty="0" smtClean="0"/>
              <a:t>Returning objects from functions</a:t>
            </a:r>
          </a:p>
          <a:p>
            <a:r>
              <a:rPr lang="en-US" dirty="0" smtClean="0"/>
              <a:t>Structures and classes</a:t>
            </a:r>
          </a:p>
          <a:p>
            <a:r>
              <a:rPr lang="en-US" dirty="0" smtClean="0"/>
              <a:t>Classes, objects and memory</a:t>
            </a:r>
          </a:p>
          <a:p>
            <a:r>
              <a:rPr lang="en-US" dirty="0" smtClean="0"/>
              <a:t>Static class data</a:t>
            </a:r>
          </a:p>
          <a:p>
            <a:r>
              <a:rPr lang="en-US" i="1" dirty="0" err="1" smtClean="0"/>
              <a:t>Const</a:t>
            </a:r>
            <a:r>
              <a:rPr lang="en-US" dirty="0" smtClean="0"/>
              <a:t> and classes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class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Class is collection of data and functions</a:t>
            </a:r>
          </a:p>
          <a:p>
            <a:r>
              <a:rPr lang="en-US" dirty="0" smtClean="0"/>
              <a:t>An object is an instance of a class</a:t>
            </a:r>
          </a:p>
          <a:p>
            <a:r>
              <a:rPr lang="en-US" i="1" dirty="0" smtClean="0"/>
              <a:t>Private</a:t>
            </a:r>
            <a:r>
              <a:rPr lang="en-US" dirty="0" smtClean="0"/>
              <a:t> and </a:t>
            </a:r>
            <a:r>
              <a:rPr lang="en-US" i="1" dirty="0" smtClean="0"/>
              <a:t>public</a:t>
            </a:r>
            <a:r>
              <a:rPr lang="en-US" dirty="0" smtClean="0"/>
              <a:t> access </a:t>
            </a:r>
            <a:r>
              <a:rPr lang="en-US" dirty="0" err="1" smtClean="0"/>
              <a:t>specifiers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Data items within a class are data members</a:t>
            </a:r>
          </a:p>
          <a:p>
            <a:r>
              <a:rPr lang="en-US" dirty="0" smtClean="0"/>
              <a:t>Functions within a class are its member functions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 </a:t>
            </a:r>
            <a:r>
              <a:rPr lang="en-US" dirty="0" err="1" smtClean="0"/>
              <a:t>class_name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i="1" dirty="0" smtClean="0"/>
              <a:t>Private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data_item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i="1" dirty="0" smtClean="0"/>
              <a:t>Public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d)</a:t>
            </a:r>
          </a:p>
          <a:p>
            <a:pPr marL="0" indent="0">
              <a:buNone/>
            </a:pPr>
            <a:r>
              <a:rPr lang="en-US" dirty="0" smtClean="0"/>
              <a:t>	{// data =d;}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9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6409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</a:t>
            </a:r>
            <a:r>
              <a:rPr lang="en-US" dirty="0" err="1" smtClean="0"/>
              <a:t>smallobj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r>
              <a:rPr lang="en-US" dirty="0"/>
              <a:t>	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somedata</a:t>
            </a:r>
            <a:r>
              <a:rPr lang="en-US" dirty="0" smtClean="0"/>
              <a:t>;</a:t>
            </a:r>
          </a:p>
          <a:p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r>
              <a:rPr lang="en-US" dirty="0"/>
              <a:t>	 </a:t>
            </a:r>
            <a:r>
              <a:rPr lang="en-US" dirty="0" smtClean="0"/>
              <a:t>  void </a:t>
            </a:r>
            <a:r>
              <a:rPr lang="en-US" dirty="0" err="1" smtClean="0"/>
              <a:t>setdata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d)</a:t>
            </a:r>
          </a:p>
          <a:p>
            <a:r>
              <a:rPr lang="en-US" dirty="0"/>
              <a:t>	</a:t>
            </a:r>
            <a:r>
              <a:rPr lang="en-US" dirty="0" smtClean="0"/>
              <a:t>   {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somedata</a:t>
            </a:r>
            <a:r>
              <a:rPr lang="en-US" dirty="0" smtClean="0"/>
              <a:t>=d;</a:t>
            </a:r>
          </a:p>
          <a:p>
            <a:r>
              <a:rPr lang="en-US" dirty="0" smtClean="0"/>
              <a:t>	   }</a:t>
            </a:r>
          </a:p>
          <a:p>
            <a:r>
              <a:rPr lang="en-US" dirty="0"/>
              <a:t>	</a:t>
            </a:r>
            <a:r>
              <a:rPr lang="en-US" dirty="0" smtClean="0"/>
              <a:t>  void show data()</a:t>
            </a:r>
          </a:p>
          <a:p>
            <a:r>
              <a:rPr lang="en-US" dirty="0"/>
              <a:t>	</a:t>
            </a:r>
            <a:r>
              <a:rPr lang="en-US" dirty="0" smtClean="0"/>
              <a:t>  {</a:t>
            </a:r>
          </a:p>
          <a:p>
            <a:r>
              <a:rPr lang="en-US" dirty="0"/>
              <a:t>	</a:t>
            </a:r>
            <a:r>
              <a:rPr lang="en-US" dirty="0" smtClean="0"/>
              <a:t>     </a:t>
            </a:r>
            <a:r>
              <a:rPr lang="en-US" dirty="0" err="1" smtClean="0"/>
              <a:t>cout</a:t>
            </a:r>
            <a:r>
              <a:rPr lang="en-US" dirty="0" smtClean="0"/>
              <a:t>&lt;&lt;“Data is ”&lt;&lt;</a:t>
            </a:r>
            <a:r>
              <a:rPr lang="en-US" dirty="0" err="1" smtClean="0"/>
              <a:t>somedata</a:t>
            </a:r>
            <a:r>
              <a:rPr lang="en-US" dirty="0" smtClean="0"/>
              <a:t>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r>
              <a:rPr lang="en-US" dirty="0"/>
              <a:t>	 </a:t>
            </a:r>
            <a:r>
              <a:rPr lang="en-US" dirty="0" smtClean="0"/>
              <a:t> }</a:t>
            </a:r>
          </a:p>
          <a:p>
            <a:r>
              <a:rPr lang="en-US" dirty="0" smtClean="0"/>
              <a:t>};</a:t>
            </a:r>
          </a:p>
          <a:p>
            <a:r>
              <a:rPr lang="en-US" dirty="0" smtClean="0"/>
              <a:t>/////////////////////////////////////////////////////////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	</a:t>
            </a:r>
            <a:r>
              <a:rPr lang="en-US" dirty="0" err="1" smtClean="0"/>
              <a:t>smallobj</a:t>
            </a:r>
            <a:r>
              <a:rPr lang="en-US" dirty="0" smtClean="0"/>
              <a:t> obj1, obj2;</a:t>
            </a:r>
          </a:p>
          <a:p>
            <a:r>
              <a:rPr lang="en-US" dirty="0"/>
              <a:t>	</a:t>
            </a:r>
            <a:r>
              <a:rPr lang="en-US" dirty="0" smtClean="0"/>
              <a:t>obj1.setdata(1066);</a:t>
            </a:r>
          </a:p>
          <a:p>
            <a:r>
              <a:rPr lang="en-US" dirty="0"/>
              <a:t>	</a:t>
            </a:r>
            <a:r>
              <a:rPr lang="en-US" dirty="0" smtClean="0"/>
              <a:t>obj2.setdata(1776);</a:t>
            </a:r>
          </a:p>
          <a:p>
            <a:r>
              <a:rPr lang="en-US" dirty="0"/>
              <a:t>	</a:t>
            </a:r>
            <a:r>
              <a:rPr lang="en-US" dirty="0" smtClean="0"/>
              <a:t>obj1.showdata();</a:t>
            </a:r>
          </a:p>
          <a:p>
            <a:r>
              <a:rPr lang="en-US" dirty="0"/>
              <a:t>	</a:t>
            </a:r>
            <a:r>
              <a:rPr lang="en-US" dirty="0" smtClean="0"/>
              <a:t>obj2.showdata();</a:t>
            </a:r>
          </a:p>
          <a:p>
            <a:r>
              <a:rPr lang="en-US" dirty="0"/>
              <a:t>r</a:t>
            </a:r>
            <a:r>
              <a:rPr lang="en-US" dirty="0" smtClean="0"/>
              <a:t>eturn 0;</a:t>
            </a:r>
          </a:p>
          <a:p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36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Objects </a:t>
            </a:r>
            <a:r>
              <a:rPr lang="en-US" dirty="0"/>
              <a:t>generally need to initialize variables or assign dynamic memory during their process of </a:t>
            </a:r>
            <a:r>
              <a:rPr lang="en-US" dirty="0" smtClean="0"/>
              <a:t>creation</a:t>
            </a:r>
          </a:p>
          <a:p>
            <a:r>
              <a:rPr lang="en-US" dirty="0"/>
              <a:t>A constructor is a member function that is executed whenever an object is created</a:t>
            </a:r>
          </a:p>
          <a:p>
            <a:r>
              <a:rPr lang="en-US" dirty="0" smtClean="0"/>
              <a:t>Constructor </a:t>
            </a:r>
            <a:r>
              <a:rPr lang="en-US" dirty="0"/>
              <a:t>function must have the same name as the class, and cannot have any return type; not even </a:t>
            </a:r>
            <a:r>
              <a:rPr lang="en-US" i="1" dirty="0" smtClean="0"/>
              <a:t>void</a:t>
            </a:r>
            <a:endParaRPr lang="en-US" dirty="0" smtClean="0"/>
          </a:p>
          <a:p>
            <a:r>
              <a:rPr lang="en-US" dirty="0" smtClean="0"/>
              <a:t>Constructors can initialize data members usually referred as initializer list</a:t>
            </a:r>
          </a:p>
          <a:p>
            <a:pPr marL="393192" lvl="1" indent="0">
              <a:buNone/>
            </a:pPr>
            <a:r>
              <a:rPr lang="en-US" dirty="0" err="1" smtClean="0"/>
              <a:t>someClass</a:t>
            </a:r>
            <a:r>
              <a:rPr lang="en-US" dirty="0" smtClean="0"/>
              <a:t>(): m1(7),m2(4)</a:t>
            </a:r>
          </a:p>
          <a:p>
            <a:pPr marL="393192" lvl="1" indent="0">
              <a:buNone/>
            </a:pPr>
            <a:r>
              <a:rPr lang="en-US" dirty="0" smtClean="0"/>
              <a:t>OR </a:t>
            </a:r>
          </a:p>
          <a:p>
            <a:pPr marL="393192" lvl="1" indent="0">
              <a:buNone/>
            </a:pPr>
            <a:r>
              <a:rPr lang="en-US" dirty="0" err="1" smtClean="0"/>
              <a:t>someClass</a:t>
            </a:r>
            <a:r>
              <a:rPr lang="en-US" dirty="0" smtClean="0"/>
              <a:t>()</a:t>
            </a:r>
          </a:p>
          <a:p>
            <a:pPr marL="393192" lvl="1" indent="0">
              <a:buNone/>
            </a:pPr>
            <a:r>
              <a:rPr lang="en-US" dirty="0" smtClean="0"/>
              <a:t>{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m1=7;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m2=4;</a:t>
            </a:r>
          </a:p>
          <a:p>
            <a:pPr marL="393192" lvl="1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1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4546848" cy="66247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 smtClean="0"/>
              <a:t>Class Counter{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private:</a:t>
            </a:r>
          </a:p>
          <a:p>
            <a:pPr marL="0" indent="0">
              <a:buNone/>
            </a:pPr>
            <a:r>
              <a:rPr lang="en-US" sz="1600" dirty="0" smtClean="0"/>
              <a:t>   	unsigned </a:t>
            </a:r>
            <a:r>
              <a:rPr lang="en-US" sz="1600" dirty="0" err="1" smtClean="0"/>
              <a:t>int</a:t>
            </a:r>
            <a:r>
              <a:rPr lang="en-US" sz="1600" dirty="0" smtClean="0"/>
              <a:t> count;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public: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Counter</a:t>
            </a:r>
            <a:r>
              <a:rPr lang="en-US" sz="1600" dirty="0" smtClean="0"/>
              <a:t>()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{count=0;//</a:t>
            </a:r>
            <a:r>
              <a:rPr lang="en-US" sz="1600" dirty="0" err="1" smtClean="0"/>
              <a:t>cout</a:t>
            </a:r>
            <a:r>
              <a:rPr lang="en-US" sz="1600" dirty="0" smtClean="0"/>
              <a:t>&lt;&lt;“I am constructor”;}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void </a:t>
            </a:r>
            <a:r>
              <a:rPr lang="en-US" sz="1600" dirty="0" err="1" smtClean="0"/>
              <a:t>inc_count</a:t>
            </a:r>
            <a:r>
              <a:rPr lang="en-US" sz="1600" dirty="0" smtClean="0"/>
              <a:t>()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   count++;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get_count</a:t>
            </a:r>
            <a:r>
              <a:rPr lang="en-US" sz="1600" dirty="0" smtClean="0"/>
              <a:t>()	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 return count;}</a:t>
            </a:r>
          </a:p>
          <a:p>
            <a:pPr marL="0" indent="0">
              <a:buNone/>
            </a:pPr>
            <a:r>
              <a:rPr lang="en-US" sz="1600" dirty="0" smtClean="0"/>
              <a:t>};</a:t>
            </a:r>
          </a:p>
          <a:p>
            <a:pPr marL="0" indent="0">
              <a:buNone/>
            </a:pPr>
            <a:r>
              <a:rPr lang="en-US" sz="1600" dirty="0" smtClean="0"/>
              <a:t>/////////////////////////////////////////////////</a:t>
            </a:r>
          </a:p>
          <a:p>
            <a:pPr marL="0" indent="0">
              <a:buNone/>
            </a:pPr>
            <a:r>
              <a:rPr lang="en-US" sz="1600" dirty="0" err="1" smtClean="0"/>
              <a:t>Int</a:t>
            </a:r>
            <a:r>
              <a:rPr lang="en-US" sz="1600" dirty="0" smtClean="0"/>
              <a:t> main()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700" dirty="0" smtClean="0"/>
              <a:t>Counter c1, c2;</a:t>
            </a:r>
          </a:p>
          <a:p>
            <a:pPr marL="0" indent="0">
              <a:buNone/>
            </a:pPr>
            <a:r>
              <a:rPr lang="en-US" sz="1700" dirty="0"/>
              <a:t>	</a:t>
            </a:r>
            <a:r>
              <a:rPr lang="en-US" sz="1700" dirty="0" err="1" smtClean="0"/>
              <a:t>cout</a:t>
            </a:r>
            <a:r>
              <a:rPr lang="en-US" sz="1700" dirty="0" smtClean="0"/>
              <a:t>&lt;&lt;“c1: ”&lt;&lt;c1.get_count();</a:t>
            </a:r>
          </a:p>
          <a:p>
            <a:pPr marL="0" indent="0">
              <a:buNone/>
            </a:pPr>
            <a:r>
              <a:rPr lang="en-US" sz="1700" dirty="0"/>
              <a:t>	</a:t>
            </a:r>
            <a:r>
              <a:rPr lang="en-US" sz="1700" dirty="0" err="1"/>
              <a:t>cout</a:t>
            </a:r>
            <a:r>
              <a:rPr lang="en-US" sz="1700" dirty="0"/>
              <a:t>&lt;&lt;“</a:t>
            </a:r>
            <a:r>
              <a:rPr lang="en-US" sz="1700" dirty="0" smtClean="0"/>
              <a:t>c2: </a:t>
            </a:r>
            <a:r>
              <a:rPr lang="en-US" sz="1700" dirty="0"/>
              <a:t>”&lt;&lt;</a:t>
            </a:r>
            <a:r>
              <a:rPr lang="en-US" sz="1700" dirty="0" smtClean="0"/>
              <a:t>c2.get_count();</a:t>
            </a:r>
          </a:p>
          <a:p>
            <a:pPr marL="0" indent="0">
              <a:buNone/>
            </a:pPr>
            <a:r>
              <a:rPr lang="en-US" sz="1700" dirty="0"/>
              <a:t>	</a:t>
            </a:r>
            <a:r>
              <a:rPr lang="en-US" sz="1700" dirty="0" smtClean="0"/>
              <a:t>c1.inc_count();</a:t>
            </a:r>
          </a:p>
          <a:p>
            <a:pPr marL="0" indent="0">
              <a:buNone/>
            </a:pPr>
            <a:r>
              <a:rPr lang="en-US" sz="1700" dirty="0"/>
              <a:t>	</a:t>
            </a:r>
            <a:r>
              <a:rPr lang="en-US" sz="1700" dirty="0" smtClean="0"/>
              <a:t>c2.inc_count();</a:t>
            </a:r>
          </a:p>
          <a:p>
            <a:pPr marL="0" indent="0">
              <a:buNone/>
            </a:pPr>
            <a:r>
              <a:rPr lang="en-US" sz="1700" dirty="0"/>
              <a:t>	c2.inc_count();</a:t>
            </a:r>
          </a:p>
          <a:p>
            <a:pPr marL="0" indent="0">
              <a:buNone/>
            </a:pPr>
            <a:r>
              <a:rPr lang="en-US" sz="1700" dirty="0"/>
              <a:t>	</a:t>
            </a:r>
            <a:r>
              <a:rPr lang="en-US" sz="1700" dirty="0" err="1"/>
              <a:t>cout</a:t>
            </a:r>
            <a:r>
              <a:rPr lang="en-US" sz="1700" dirty="0"/>
              <a:t>&lt;&lt;“c1: ”&lt;&lt;c1.get_count();</a:t>
            </a:r>
          </a:p>
          <a:p>
            <a:pPr marL="0" indent="0">
              <a:buNone/>
            </a:pPr>
            <a:r>
              <a:rPr lang="en-US" sz="1700" dirty="0"/>
              <a:t>	</a:t>
            </a:r>
            <a:r>
              <a:rPr lang="en-US" sz="1700" dirty="0" err="1"/>
              <a:t>cout</a:t>
            </a:r>
            <a:r>
              <a:rPr lang="en-US" sz="1700" dirty="0"/>
              <a:t>&lt;&lt;“c2: ”&lt;&lt;c2.get_count();</a:t>
            </a:r>
          </a:p>
          <a:p>
            <a:pPr marL="0" indent="0">
              <a:buNone/>
            </a:pPr>
            <a:r>
              <a:rPr lang="en-US" sz="1600" dirty="0" smtClean="0"/>
              <a:t>return 0;</a:t>
            </a:r>
          </a:p>
          <a:p>
            <a:pPr marL="0" indent="0">
              <a:buNone/>
            </a:pPr>
            <a:r>
              <a:rPr lang="en-US" sz="1600" dirty="0" smtClean="0"/>
              <a:t>}</a:t>
            </a:r>
            <a:r>
              <a:rPr lang="en-US" sz="1600" dirty="0"/>
              <a:t>	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36096" y="1844824"/>
            <a:ext cx="2952328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</a:p>
          <a:p>
            <a:r>
              <a:rPr lang="en-US" dirty="0" smtClean="0"/>
              <a:t>C1: 0</a:t>
            </a:r>
          </a:p>
          <a:p>
            <a:r>
              <a:rPr lang="en-US" dirty="0" smtClean="0"/>
              <a:t>C2: 0</a:t>
            </a:r>
          </a:p>
          <a:p>
            <a:r>
              <a:rPr lang="en-US" dirty="0" smtClean="0"/>
              <a:t>C1:  1</a:t>
            </a:r>
          </a:p>
          <a:p>
            <a:r>
              <a:rPr lang="en-US" dirty="0" smtClean="0"/>
              <a:t>C2: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5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i="1" dirty="0"/>
              <a:t>destructor</a:t>
            </a:r>
            <a:r>
              <a:rPr lang="en-US" dirty="0"/>
              <a:t> fulfills the opposite </a:t>
            </a:r>
            <a:r>
              <a:rPr lang="en-US" dirty="0" smtClean="0"/>
              <a:t>functionality</a:t>
            </a:r>
          </a:p>
          <a:p>
            <a:r>
              <a:rPr lang="en-US" dirty="0"/>
              <a:t>It is automatically called when an object is </a:t>
            </a:r>
            <a:r>
              <a:rPr lang="en-US" dirty="0" smtClean="0"/>
              <a:t>destroyed</a:t>
            </a:r>
          </a:p>
          <a:p>
            <a:r>
              <a:rPr lang="en-US" dirty="0"/>
              <a:t>The destructor must have the same name as the class, but preceded with a tilde sign (~) and it must also return no </a:t>
            </a:r>
            <a:r>
              <a:rPr lang="en-US" dirty="0" smtClean="0"/>
              <a:t>value</a:t>
            </a:r>
          </a:p>
          <a:p>
            <a:pPr marL="0" indent="0">
              <a:buNone/>
            </a:pPr>
            <a:r>
              <a:rPr lang="en-US" dirty="0" smtClean="0"/>
              <a:t>Class foo{</a:t>
            </a:r>
          </a:p>
          <a:p>
            <a:pPr marL="0" indent="0">
              <a:buNone/>
            </a:pPr>
            <a:r>
              <a:rPr lang="en-US" dirty="0" smtClean="0"/>
              <a:t>Private: …….</a:t>
            </a:r>
          </a:p>
          <a:p>
            <a:pPr marL="0" indent="0">
              <a:buNone/>
            </a:pPr>
            <a:r>
              <a:rPr lang="en-US" dirty="0" smtClean="0"/>
              <a:t>Public: foo</a:t>
            </a:r>
            <a:r>
              <a:rPr lang="en-US" dirty="0" smtClean="0"/>
              <a:t>(){ data=0;}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~foo()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{delete data;}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9273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 can be overloaded</a:t>
            </a:r>
          </a:p>
          <a:p>
            <a:r>
              <a:rPr lang="en-US" dirty="0" smtClean="0"/>
              <a:t>Objects can be passed as function arguments</a:t>
            </a:r>
          </a:p>
          <a:p>
            <a:r>
              <a:rPr lang="en-US" dirty="0" smtClean="0"/>
              <a:t>Objects can be returned using return statement in function</a:t>
            </a:r>
          </a:p>
          <a:p>
            <a:r>
              <a:rPr lang="en-US" dirty="0" smtClean="0"/>
              <a:t>Member functions can be declared outside of </a:t>
            </a:r>
            <a:r>
              <a:rPr lang="en-US" smtClean="0"/>
              <a:t>the </a:t>
            </a:r>
            <a:r>
              <a:rPr lang="en-US" smtClean="0"/>
              <a:t>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57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Class Distance{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private: </a:t>
            </a:r>
            <a:r>
              <a:rPr lang="en-US" dirty="0" err="1" smtClean="0"/>
              <a:t>int</a:t>
            </a:r>
            <a:r>
              <a:rPr lang="en-US" dirty="0" smtClean="0"/>
              <a:t> feet, float inches;</a:t>
            </a:r>
          </a:p>
          <a:p>
            <a:pPr marL="0" indent="0">
              <a:buNone/>
            </a:pPr>
            <a:r>
              <a:rPr lang="en-US" dirty="0" smtClean="0"/>
              <a:t>  public: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Distance(): feet(0),inches(0.0){//body}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Distance(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ft</a:t>
            </a:r>
            <a:r>
              <a:rPr lang="en-US" dirty="0" smtClean="0"/>
              <a:t>, float in): feet(</a:t>
            </a:r>
            <a:r>
              <a:rPr lang="en-US" dirty="0" err="1" smtClean="0"/>
              <a:t>ft</a:t>
            </a:r>
            <a:r>
              <a:rPr lang="en-US" dirty="0" smtClean="0"/>
              <a:t>), inches(in){  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getDist</a:t>
            </a:r>
            <a:r>
              <a:rPr lang="en-US" dirty="0" smtClean="0"/>
              <a:t>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&lt;&lt;“Enter feet: ”; </a:t>
            </a:r>
            <a:r>
              <a:rPr lang="en-US" dirty="0" err="1" smtClean="0"/>
              <a:t>cin</a:t>
            </a:r>
            <a:r>
              <a:rPr lang="en-US" dirty="0" smtClean="0"/>
              <a:t>&gt;&gt;feet;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&lt;&lt;“Enter inches: ”; </a:t>
            </a:r>
            <a:r>
              <a:rPr lang="en-US" dirty="0" err="1" smtClean="0"/>
              <a:t>cin</a:t>
            </a:r>
            <a:r>
              <a:rPr lang="en-US" dirty="0" smtClean="0"/>
              <a:t>&gt;&gt;inches;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showDist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   </a:t>
            </a:r>
            <a:r>
              <a:rPr lang="en-US" dirty="0" err="1" smtClean="0"/>
              <a:t>cout</a:t>
            </a:r>
            <a:r>
              <a:rPr lang="en-US" dirty="0" smtClean="0"/>
              <a:t>&lt;&lt;feet&lt;&lt;“\t”&lt;&lt;inches&lt;&lt;“\t”;</a:t>
            </a: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Distance </a:t>
            </a:r>
            <a:r>
              <a:rPr lang="en-US" dirty="0" err="1" smtClean="0"/>
              <a:t>add_dist</a:t>
            </a:r>
            <a:r>
              <a:rPr lang="en-US" dirty="0" smtClean="0"/>
              <a:t>(Distance);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r>
              <a:rPr lang="en-US" dirty="0" smtClean="0"/>
              <a:t>// Define function outside class which adds and return </a:t>
            </a:r>
          </a:p>
          <a:p>
            <a:pPr marL="0" indent="0">
              <a:buNone/>
            </a:pPr>
            <a:r>
              <a:rPr lang="en-US" dirty="0" smtClean="0"/>
              <a:t>Distance Distance::</a:t>
            </a:r>
            <a:r>
              <a:rPr lang="en-US" dirty="0" err="1" smtClean="0"/>
              <a:t>add_dist</a:t>
            </a:r>
            <a:r>
              <a:rPr lang="en-US" dirty="0" smtClean="0"/>
              <a:t>(Distance d2)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Distance temp;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temp.inches</a:t>
            </a:r>
            <a:r>
              <a:rPr lang="en-US" dirty="0" smtClean="0"/>
              <a:t> = inches + d2.inches ;//add inches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if(</a:t>
            </a:r>
            <a:r>
              <a:rPr lang="en-US" dirty="0" err="1" smtClean="0"/>
              <a:t>temp.inches</a:t>
            </a:r>
            <a:r>
              <a:rPr lang="en-US" dirty="0" smtClean="0"/>
              <a:t> &gt;=12.0) // if total exceeds 12.0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temp.inches</a:t>
            </a:r>
            <a:r>
              <a:rPr lang="en-US" dirty="0" smtClean="0"/>
              <a:t>-=12.0;   // Then decrease inches by 12.0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	  </a:t>
            </a:r>
            <a:r>
              <a:rPr lang="en-US" dirty="0" err="1" smtClean="0"/>
              <a:t>temp.feet</a:t>
            </a:r>
            <a:r>
              <a:rPr lang="en-US" dirty="0" smtClean="0"/>
              <a:t> = 1; //increase feet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temp.feet</a:t>
            </a:r>
            <a:r>
              <a:rPr lang="en-US" dirty="0" smtClean="0"/>
              <a:t> += feet + d2.feet; // add feet</a:t>
            </a:r>
          </a:p>
          <a:p>
            <a:pPr marL="0" indent="0">
              <a:buNone/>
            </a:pPr>
            <a:r>
              <a:rPr lang="en-US" dirty="0" smtClean="0"/>
              <a:t>	return temp;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8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510</Words>
  <Application>Microsoft Office PowerPoint</Application>
  <PresentationFormat>On-screen Show (4:3)</PresentationFormat>
  <Paragraphs>163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Objects and Classes</vt:lpstr>
      <vt:lpstr>Contents </vt:lpstr>
      <vt:lpstr>A simple class</vt:lpstr>
      <vt:lpstr>PowerPoint Presentation</vt:lpstr>
      <vt:lpstr>Constructors</vt:lpstr>
      <vt:lpstr>PowerPoint Presentation</vt:lpstr>
      <vt:lpstr>Destructors </vt:lpstr>
      <vt:lpstr>More on classes</vt:lpstr>
      <vt:lpstr>PowerPoint Presentation</vt:lpstr>
      <vt:lpstr>PowerPoint Presentation</vt:lpstr>
      <vt:lpstr>The default copy constructor</vt:lpstr>
      <vt:lpstr>Classes, Objects and Memory</vt:lpstr>
      <vt:lpstr>Quiz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Objects and Classes</dc:title>
  <dc:creator>Rizwan</dc:creator>
  <cp:lastModifiedBy>Rizwan</cp:lastModifiedBy>
  <cp:revision>28</cp:revision>
  <dcterms:created xsi:type="dcterms:W3CDTF">2012-03-15T17:17:11Z</dcterms:created>
  <dcterms:modified xsi:type="dcterms:W3CDTF">2012-12-07T16:15:39Z</dcterms:modified>
</cp:coreProperties>
</file>