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302" r:id="rId3"/>
    <p:sldId id="304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312" r:id="rId12"/>
    <p:sldId id="313" r:id="rId13"/>
    <p:sldId id="31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9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ilal@hotmail.com" TargetMode="External"/><Relationship Id="rId2" Type="http://schemas.openxmlformats.org/officeDocument/2006/relationships/hyperlink" Target="mailto:ali@yaho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3352800"/>
            <a:ext cx="2143125" cy="21431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chemeClr val="bg2">
                    <a:lumMod val="50000"/>
                  </a:schemeClr>
                </a:solidFill>
              </a:rPr>
              <a:t>Chapter  6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Electronic Mail</a:t>
            </a: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UNIX offers 3 Types of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1- Mail                   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command line mail system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2- Pine Mail System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 a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endParaRPr lang="en-US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3-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Kmail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Mail System   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 also has 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76200" y="2895600"/>
            <a:ext cx="3810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-228600"/>
            <a:ext cx="7543800" cy="137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KMAIL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#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kmail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762000" y="571500"/>
            <a:ext cx="6629400" cy="1181100"/>
          </a:xfrm>
          <a:prstGeom prst="rect">
            <a:avLst/>
          </a:prstGeom>
          <a:ln>
            <a:noFill/>
          </a:ln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378" y="1295400"/>
            <a:ext cx="3190022" cy="38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3810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KMAIL Mail Systems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composing a message 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762000" y="571500"/>
            <a:ext cx="6629400" cy="1181100"/>
          </a:xfrm>
          <a:prstGeom prst="rect">
            <a:avLst/>
          </a:prstGeom>
          <a:ln>
            <a:noFill/>
          </a:ln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12765"/>
            <a:ext cx="3684762" cy="242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81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8600" y="0"/>
            <a:ext cx="11430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PORTS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362200" y="342900"/>
            <a:ext cx="44958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Sending Mail Port  ‘SMTP’      </a:t>
            </a:r>
            <a:r>
              <a:rPr lang="en-US" sz="2000" dirty="0" smtClean="0">
                <a:solidFill>
                  <a:srgbClr val="FF0000"/>
                </a:solidFill>
              </a:rPr>
              <a:t>25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362200" y="838200"/>
            <a:ext cx="43434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Incoming Mail Port  ‘POP3’   </a:t>
            </a:r>
            <a:r>
              <a:rPr lang="en-US" sz="2000" dirty="0" smtClean="0">
                <a:solidFill>
                  <a:srgbClr val="FF0000"/>
                </a:solidFill>
              </a:rPr>
              <a:t>110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590800" y="1447800"/>
            <a:ext cx="4267200" cy="609600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>
                <a:solidFill>
                  <a:srgbClr val="0070C0"/>
                </a:solidFill>
              </a:rPr>
              <a:t>KINDS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OF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EMAIL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PROGRAMS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362200" y="1828800"/>
            <a:ext cx="5410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User Agent program  -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read ,compose ….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2362200" y="2209800"/>
            <a:ext cx="5410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Transfer Agent program  -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send ,receive ….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590800" y="2743200"/>
            <a:ext cx="4267200" cy="609600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600" dirty="0" smtClean="0">
                <a:solidFill>
                  <a:srgbClr val="0070C0"/>
                </a:solidFill>
              </a:rPr>
              <a:t>KINDS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OF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ATTACHMENTS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286000" y="3200400"/>
            <a:ext cx="5410200" cy="76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Text file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Jpg. Mp4 ….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590800" y="3962400"/>
            <a:ext cx="42672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600" dirty="0" smtClean="0">
                <a:solidFill>
                  <a:srgbClr val="0070C0"/>
                </a:solidFill>
              </a:rPr>
              <a:t>FEATURES OF EMAIL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2209800" y="4267200"/>
            <a:ext cx="5410200" cy="2286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To,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From,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Subject,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Cc,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Bcc,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Attachment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553200" y="6096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6553200" y="10668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UNIX offers 3 Types of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1- Mail                   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command line mail system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2- Pine Mail System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 a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endParaRPr lang="en-US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3-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Kmail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Mail System   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 also has 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UNIX offers 3 Types of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1- Mail                   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command line mail system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2- Pine Mail System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 a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endParaRPr lang="en-US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3-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Kmail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Mail System   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 also has 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76200" y="2286000"/>
            <a:ext cx="3810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UNIX offers 3 Types of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1000" y="7620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Mail  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command line mail system</a:t>
            </a:r>
          </a:p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81000" y="1295400"/>
            <a:ext cx="8610600" cy="28956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Commands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mail       to go into the mail box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mail  –s   to send mail with subject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               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mail –s  ‘hello’ ali@yahoo.com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 mail  –c   carbon copy  </a:t>
            </a:r>
          </a:p>
          <a:p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mail  -b   blind carbon copy</a:t>
            </a:r>
          </a:p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3429000"/>
            <a:ext cx="8077200" cy="251460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mail –s-c ‘hello’ 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ali@yahoo.com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bilal@hotmail.com</a:t>
            </a:r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H</a:t>
            </a:r>
            <a:r>
              <a:rPr lang="en-US" sz="2100" dirty="0" smtClean="0">
                <a:solidFill>
                  <a:schemeClr val="bg2">
                    <a:lumMod val="50000"/>
                  </a:schemeClr>
                </a:solidFill>
              </a:rPr>
              <a:t>ello world this is the first mail that I am sending</a:t>
            </a:r>
          </a:p>
          <a:p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100" dirty="0" smtClean="0">
                <a:solidFill>
                  <a:schemeClr val="bg2">
                    <a:lumMod val="50000"/>
                  </a:schemeClr>
                </a:solidFill>
              </a:rPr>
              <a:t>         Ctrl + D 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#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2590800" y="4876800"/>
            <a:ext cx="609600" cy="121919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800600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To dispatch and go back to shell prompt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UNIX offers 3 Types of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1- Mail                   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command line mail system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2- Pine Mail System    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 a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endParaRPr lang="en-US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3-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Kmail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Mail System   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 also has 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graphical flavor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76200" y="2590800"/>
            <a:ext cx="3810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-762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PINE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438400" y="457200"/>
            <a:ext cx="6629400" cy="1371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500" dirty="0" smtClean="0">
                <a:solidFill>
                  <a:srgbClr val="0070C0"/>
                </a:solidFill>
              </a:rPr>
              <a:t>Splash screen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803" y="1066800"/>
            <a:ext cx="4744597" cy="2590800"/>
          </a:xfrm>
          <a:prstGeom prst="rect">
            <a:avLst/>
          </a:prstGeom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1981200" y="3505200"/>
            <a:ext cx="6629400" cy="3124200"/>
          </a:xfrm>
          <a:prstGeom prst="rect">
            <a:avLst/>
          </a:prstGeom>
          <a:ln>
            <a:noFill/>
          </a:ln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500" dirty="0" smtClean="0">
                <a:solidFill>
                  <a:srgbClr val="0070C0"/>
                </a:solidFill>
              </a:rPr>
              <a:t>Command with option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pine  -i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“directly going to inbox , by passing splash screen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-762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PINE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762000" y="495300"/>
            <a:ext cx="6629400" cy="1181100"/>
          </a:xfrm>
          <a:prstGeom prst="rect">
            <a:avLst/>
          </a:prstGeom>
          <a:ln>
            <a:noFill/>
          </a:ln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dirty="0" smtClean="0">
                <a:solidFill>
                  <a:srgbClr val="0070C0"/>
                </a:solidFill>
              </a:rPr>
              <a:t>Some Command in splash screen </a:t>
            </a:r>
          </a:p>
          <a:p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 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</a:rPr>
              <a:t>“to compose a new message”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47561"/>
            <a:ext cx="4938712" cy="1867239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685800" y="1409700"/>
            <a:ext cx="6629400" cy="1181100"/>
          </a:xfrm>
          <a:prstGeom prst="rect">
            <a:avLst/>
          </a:prstGeom>
          <a:ln>
            <a:noFill/>
          </a:ln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dirty="0">
                <a:solidFill>
                  <a:srgbClr val="0070C0"/>
                </a:solidFill>
              </a:rPr>
              <a:t> </a:t>
            </a:r>
            <a:r>
              <a:rPr lang="en-US" sz="3000" dirty="0" smtClean="0">
                <a:solidFill>
                  <a:srgbClr val="0070C0"/>
                </a:solidFill>
              </a:rPr>
              <a:t>             OR </a:t>
            </a:r>
          </a:p>
          <a:p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Pine  bilal@hotmail.com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-762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PINE Mail Systems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133600"/>
            <a:ext cx="8610600" cy="1524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762000" y="495300"/>
            <a:ext cx="6629400" cy="1181100"/>
          </a:xfrm>
          <a:prstGeom prst="rect">
            <a:avLst/>
          </a:prstGeom>
          <a:ln>
            <a:noFill/>
          </a:ln>
        </p:spPr>
        <p:txBody>
          <a:bodyPr vert="horz" rtlCol="0" anchor="ctr">
            <a:normAutofit fontScale="5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dirty="0" smtClean="0">
                <a:solidFill>
                  <a:srgbClr val="0070C0"/>
                </a:solidFill>
              </a:rPr>
              <a:t>          </a:t>
            </a:r>
            <a:r>
              <a:rPr lang="en-US" sz="3000" dirty="0" err="1" smtClean="0">
                <a:solidFill>
                  <a:srgbClr val="0070C0"/>
                </a:solidFill>
              </a:rPr>
              <a:t>Fcc</a:t>
            </a:r>
            <a:r>
              <a:rPr lang="en-US" sz="3000" dirty="0" smtClean="0">
                <a:solidFill>
                  <a:srgbClr val="0070C0"/>
                </a:solidFill>
              </a:rPr>
              <a:t>   -  “”      </a:t>
            </a:r>
            <a:r>
              <a:rPr lang="en-US" sz="2700" dirty="0" smtClean="0">
                <a:solidFill>
                  <a:srgbClr val="0070C0"/>
                </a:solidFill>
              </a:rPr>
              <a:t>in the </a:t>
            </a:r>
            <a:r>
              <a:rPr lang="en-US" sz="2700" dirty="0" err="1" smtClean="0">
                <a:solidFill>
                  <a:srgbClr val="0070C0"/>
                </a:solidFill>
              </a:rPr>
              <a:t>fcc</a:t>
            </a:r>
            <a:r>
              <a:rPr lang="en-US" sz="2700" dirty="0" smtClean="0">
                <a:solidFill>
                  <a:srgbClr val="0070C0"/>
                </a:solidFill>
              </a:rPr>
              <a:t> field , this will not send 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                                   attachment to that particular address </a:t>
            </a:r>
            <a:endParaRPr lang="en-US" sz="27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60" y="1776983"/>
            <a:ext cx="6204740" cy="44714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6527" y="1447800"/>
            <a:ext cx="317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Pine address book display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Chapter  6 Electronic Mail</vt:lpstr>
      <vt:lpstr>PORTS</vt:lpstr>
      <vt:lpstr>UNIX offers 3 Types of Mail Systems </vt:lpstr>
      <vt:lpstr>UNIX offers 3 Types of Mail Systems </vt:lpstr>
      <vt:lpstr>UNIX offers 3 Types of Mail Systems </vt:lpstr>
      <vt:lpstr>UNIX offers 3 Types of Mail Systems </vt:lpstr>
      <vt:lpstr>PINE Mail Systems </vt:lpstr>
      <vt:lpstr>PINE Mail Systems </vt:lpstr>
      <vt:lpstr>PINE Mail Systems </vt:lpstr>
      <vt:lpstr>UNIX offers 3 Types of Mail Systems </vt:lpstr>
      <vt:lpstr>KMAIL Mail Systems #  kmail </vt:lpstr>
      <vt:lpstr>KMAIL Mail Systems composing a message 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 6 Electronic Mail</dc:title>
  <dc:creator>Shazil Ali</dc:creator>
  <cp:lastModifiedBy>Shazil Ali</cp:lastModifiedBy>
  <cp:revision>1</cp:revision>
  <dcterms:modified xsi:type="dcterms:W3CDTF">2014-10-19T15:24:46Z</dcterms:modified>
</cp:coreProperties>
</file>