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75" r:id="rId4"/>
    <p:sldId id="277" r:id="rId5"/>
    <p:sldId id="279" r:id="rId6"/>
    <p:sldId id="287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8288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sz="7300" dirty="0" smtClean="0">
                <a:solidFill>
                  <a:schemeClr val="bg2">
                    <a:lumMod val="50000"/>
                  </a:schemeClr>
                </a:solidFill>
              </a:rPr>
              <a:t>Chapter 4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UNIX Shells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229600" cy="6324599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List down files and directories </a:t>
            </a:r>
          </a:p>
          <a:p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ls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=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list down all the files and directories.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ls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–a  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=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It will list down all hidden the files and directories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The hidden files like .profile and .login are also known as system start up files .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109728" indent="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371600" y="1371600"/>
            <a:ext cx="51054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bin  dev  home  lib  etc 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usr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myhomedirbk17oct2013.tar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371600" y="2667000"/>
            <a:ext cx="51054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.profile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200" dirty="0" smtClean="0">
                <a:solidFill>
                  <a:schemeClr val="tx1"/>
                </a:solidFill>
              </a:rPr>
              <a:t>.login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bin  dev  home  lib  etc 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myFilea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usr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myhomedirbk17oct2013.tar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019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To end a Session</a:t>
            </a: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lvl="1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      </a:t>
            </a:r>
          </a:p>
          <a:p>
            <a:pPr lvl="1"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                 Session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5" name="Picture 34" descr="handshake-telecommuting-telework-noeboo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325880"/>
            <a:ext cx="2308843" cy="1264920"/>
          </a:xfrm>
          <a:prstGeom prst="rect">
            <a:avLst/>
          </a:prstGeom>
        </p:spPr>
      </p:pic>
      <p:pic>
        <p:nvPicPr>
          <p:cNvPr id="36" name="Picture 35" descr="computer_handsha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9672" y="990600"/>
            <a:ext cx="2205528" cy="155257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3733800" y="1314271"/>
            <a:ext cx="1752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COMMANDS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logout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exit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Ctrl+D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533401"/>
            <a:ext cx="9296400" cy="739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Some important commands of this chapter</a:t>
            </a:r>
          </a:p>
          <a:p>
            <a:pPr marL="393192" lvl="1" indent="0">
              <a:buNone/>
            </a:pPr>
            <a:endParaRPr lang="en-US" sz="15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93192" lvl="1" indent="0">
              <a:buNone/>
            </a:pPr>
            <a:endParaRPr lang="en-US" sz="15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echo $SHELL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-It will display the information of a shell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csh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-To change a shell.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e.g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to switch from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bourne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shell to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Cshell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.</a:t>
            </a:r>
          </a:p>
          <a:p>
            <a:pPr lvl="1">
              <a:buClr>
                <a:schemeClr val="bg2">
                  <a:lumMod val="50000"/>
                </a:schemeClr>
              </a:buClr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</a:t>
            </a: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lvl="3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</a:t>
            </a: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5344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Commands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8999"/>
            <a:ext cx="1062038" cy="10763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429000"/>
            <a:ext cx="1023525" cy="11957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3505199"/>
            <a:ext cx="914401" cy="9144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962" y="3505200"/>
            <a:ext cx="1062038" cy="10763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7136" y="3048000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Bourne Shell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8101" y="30480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Shell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533401"/>
            <a:ext cx="9601200" cy="739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eta characters or special characters  </a:t>
            </a:r>
          </a:p>
          <a:p>
            <a:pPr marL="393192" lvl="1" indent="0">
              <a:buNone/>
            </a:pPr>
            <a:endParaRPr lang="en-US" sz="15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rm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file*         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-It will remove all the files starting from the name file no matter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how lengthy there name is, will remove file1, file111, fileabc43er,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fileg</a:t>
            </a:r>
            <a:endParaRPr lang="en-US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* is a meta character which has a special meaning behind it (meaning every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thing) 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rm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file?        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-It will remove all the files starting from the name file and just one more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extra character in the name, will remove file1,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fileB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filec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, file8.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? again is a meta character which has a special meaning behind it (meaning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just one character or letter), it acts like a fill in the blank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rm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f?l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?          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-It will remove all the files starting with the first letter f and the second may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be any character/number ,third letter must be l and fourth may be any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character/number f just one more, will remove file, fBl2, f5l7, f9le, f3lg.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? again is a meta character which has a special meaning behind it (meaning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just one character or letter), it acts like a fill in the blank, in this example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there are two fill in the blanks</a:t>
            </a:r>
          </a:p>
          <a:p>
            <a:pPr marL="393192" lvl="1" indent="0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lvl="3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</a:t>
            </a: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5344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               Commands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 descr="emblem-special-charact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304800" cy="304800"/>
          </a:xfrm>
          <a:prstGeom prst="rect">
            <a:avLst/>
          </a:prstGeom>
        </p:spPr>
      </p:pic>
      <p:pic>
        <p:nvPicPr>
          <p:cNvPr id="6" name="Picture 5" descr="emblem-special-charact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590800"/>
            <a:ext cx="304800" cy="304800"/>
          </a:xfrm>
          <a:prstGeom prst="rect">
            <a:avLst/>
          </a:prstGeom>
        </p:spPr>
      </p:pic>
      <p:pic>
        <p:nvPicPr>
          <p:cNvPr id="7" name="Picture 6" descr="emblem-special-charact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657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8288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sz="7300" dirty="0" smtClean="0">
                <a:solidFill>
                  <a:schemeClr val="bg2">
                    <a:lumMod val="50000"/>
                  </a:schemeClr>
                </a:solidFill>
              </a:rPr>
              <a:t>Chapter </a:t>
            </a:r>
            <a:r>
              <a:rPr lang="en-US" sz="73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File Editors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Name of the editor   command to open                   screen shot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Pico file editor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pico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myfile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CTRL X    to exit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      Working with file editors</a:t>
            </a:r>
            <a:b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                     Pico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9" name="Picture 18" descr="r1168-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752600"/>
            <a:ext cx="5043949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96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Name of the editor   command to open                   screen shot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vi file editor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vi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myfile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:q     to quit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:w     to save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: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wq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to save and exit</a:t>
            </a:r>
          </a:p>
          <a:p>
            <a:pPr>
              <a:buNone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I      -going to insert mode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Ecs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 -going to command mode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      Working with file editors vi        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 descr="v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338" y="1066800"/>
            <a:ext cx="4072662" cy="2590800"/>
          </a:xfrm>
          <a:prstGeom prst="rect">
            <a:avLst/>
          </a:prstGeom>
        </p:spPr>
      </p:pic>
      <p:pic>
        <p:nvPicPr>
          <p:cNvPr id="6" name="Picture 5" descr="vi 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686175"/>
            <a:ext cx="5297237" cy="3019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Name of the editor   command to open                   screen shot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Emacs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file editor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emacs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myfile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      Working with file editors</a:t>
            </a:r>
            <a:b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                    </a:t>
            </a:r>
            <a:r>
              <a:rPr lang="en-US" sz="4400" dirty="0" err="1" smtClean="0">
                <a:solidFill>
                  <a:schemeClr val="bg2">
                    <a:lumMod val="50000"/>
                  </a:schemeClr>
                </a:solidFill>
              </a:rPr>
              <a:t>Emacs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 descr="emacs-editor-gu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505200"/>
            <a:ext cx="4073226" cy="3319103"/>
          </a:xfrm>
          <a:prstGeom prst="rect">
            <a:avLst/>
          </a:prstGeom>
        </p:spPr>
      </p:pic>
      <p:pic>
        <p:nvPicPr>
          <p:cNvPr id="6" name="Picture 5" descr="emacs_new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748944"/>
            <a:ext cx="3733800" cy="3128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2659</TotalTime>
  <Words>462</Words>
  <Application>Microsoft Office PowerPoint</Application>
  <PresentationFormat>On-screen Show (4:3)</PresentationFormat>
  <Paragraphs>130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Chapter 4 UNIX Shells</vt:lpstr>
      <vt:lpstr>Some basic commands </vt:lpstr>
      <vt:lpstr>                  Session  </vt:lpstr>
      <vt:lpstr>Commands  </vt:lpstr>
      <vt:lpstr>                Commands  </vt:lpstr>
      <vt:lpstr>Chapter 5 File Editors</vt:lpstr>
      <vt:lpstr>       Working with file editors                       Pico      </vt:lpstr>
      <vt:lpstr>       Working with file editors vi          </vt:lpstr>
      <vt:lpstr>       Working with file editors                      Emacs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haroon</dc:creator>
  <cp:lastModifiedBy>Haroon Hadar</cp:lastModifiedBy>
  <cp:revision>816</cp:revision>
  <dcterms:created xsi:type="dcterms:W3CDTF">2013-08-27T10:07:26Z</dcterms:created>
  <dcterms:modified xsi:type="dcterms:W3CDTF">2014-02-23T12:41:57Z</dcterms:modified>
</cp:coreProperties>
</file>